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7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8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7" r:id="rId2"/>
    <p:sldMasterId id="2147483679" r:id="rId3"/>
    <p:sldMasterId id="2147483691" r:id="rId4"/>
    <p:sldMasterId id="2147483703" r:id="rId5"/>
    <p:sldMasterId id="2147483715" r:id="rId6"/>
    <p:sldMasterId id="2147483727" r:id="rId7"/>
    <p:sldMasterId id="2147483739" r:id="rId8"/>
    <p:sldMasterId id="2147483751" r:id="rId9"/>
  </p:sldMasterIdLst>
  <p:notesMasterIdLst>
    <p:notesMasterId r:id="rId42"/>
  </p:notesMasterIdLst>
  <p:sldIdLst>
    <p:sldId id="291" r:id="rId10"/>
    <p:sldId id="257" r:id="rId11"/>
    <p:sldId id="294" r:id="rId12"/>
    <p:sldId id="269" r:id="rId13"/>
    <p:sldId id="270" r:id="rId14"/>
    <p:sldId id="271" r:id="rId15"/>
    <p:sldId id="272" r:id="rId16"/>
    <p:sldId id="273" r:id="rId17"/>
    <p:sldId id="274" r:id="rId18"/>
    <p:sldId id="282" r:id="rId19"/>
    <p:sldId id="275" r:id="rId20"/>
    <p:sldId id="276" r:id="rId21"/>
    <p:sldId id="277" r:id="rId22"/>
    <p:sldId id="278" r:id="rId23"/>
    <p:sldId id="279" r:id="rId24"/>
    <p:sldId id="280" r:id="rId25"/>
    <p:sldId id="283" r:id="rId26"/>
    <p:sldId id="296" r:id="rId27"/>
    <p:sldId id="297" r:id="rId28"/>
    <p:sldId id="306" r:id="rId29"/>
    <p:sldId id="308" r:id="rId30"/>
    <p:sldId id="311" r:id="rId31"/>
    <p:sldId id="312" r:id="rId32"/>
    <p:sldId id="317" r:id="rId33"/>
    <p:sldId id="318" r:id="rId34"/>
    <p:sldId id="319" r:id="rId35"/>
    <p:sldId id="320" r:id="rId36"/>
    <p:sldId id="321" r:id="rId37"/>
    <p:sldId id="322" r:id="rId38"/>
    <p:sldId id="293" r:id="rId39"/>
    <p:sldId id="292" r:id="rId40"/>
    <p:sldId id="323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3D"/>
    <a:srgbClr val="00B0EE"/>
    <a:srgbClr val="BC8F00"/>
    <a:srgbClr val="9A0000"/>
    <a:srgbClr val="004620"/>
    <a:srgbClr val="0085B4"/>
    <a:srgbClr val="0082B0"/>
    <a:srgbClr val="826300"/>
    <a:srgbClr val="7332A4"/>
    <a:srgbClr val="009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6" d="100"/>
          <a:sy n="56" d="100"/>
        </p:scale>
        <p:origin x="-1764" y="-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5A9A4E-72F6-465F-AC2E-397CE5C918BE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E28EE884-9DFE-47AB-8354-1D52FE28DA69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Arial Black" pitchFamily="34" charset="0"/>
            </a:rPr>
            <a:t>Objectives</a:t>
          </a:r>
          <a:endParaRPr lang="en-US" sz="2000" dirty="0">
            <a:solidFill>
              <a:schemeClr val="bg1"/>
            </a:solidFill>
            <a:latin typeface="Arial Black" pitchFamily="34" charset="0"/>
          </a:endParaRPr>
        </a:p>
      </dgm:t>
    </dgm:pt>
    <dgm:pt modelId="{68D32BE0-27C6-480C-92DF-895723FFA81A}" type="parTrans" cxnId="{F81D103C-45D1-479F-A817-63F1752D113C}">
      <dgm:prSet/>
      <dgm:spPr/>
      <dgm:t>
        <a:bodyPr/>
        <a:lstStyle/>
        <a:p>
          <a:endParaRPr lang="en-US"/>
        </a:p>
      </dgm:t>
    </dgm:pt>
    <dgm:pt modelId="{92A0BA53-D740-45B6-982D-73A8B12838EB}" type="sibTrans" cxnId="{F81D103C-45D1-479F-A817-63F1752D113C}">
      <dgm:prSet/>
      <dgm:spPr/>
      <dgm:t>
        <a:bodyPr/>
        <a:lstStyle/>
        <a:p>
          <a:endParaRPr lang="en-US"/>
        </a:p>
      </dgm:t>
    </dgm:pt>
    <dgm:pt modelId="{EA68CB76-0656-410D-B9B0-76D510FFAF5A}" type="pres">
      <dgm:prSet presAssocID="{A95A9A4E-72F6-465F-AC2E-397CE5C918BE}" presName="Name0" presStyleCnt="0">
        <dgm:presLayoutVars>
          <dgm:dir/>
          <dgm:animLvl val="lvl"/>
          <dgm:resizeHandles val="exact"/>
        </dgm:presLayoutVars>
      </dgm:prSet>
      <dgm:spPr/>
    </dgm:pt>
    <dgm:pt modelId="{850B6346-7EEB-498D-BEB7-7F3527654FF3}" type="pres">
      <dgm:prSet presAssocID="{A95A9A4E-72F6-465F-AC2E-397CE5C918BE}" presName="dummy" presStyleCnt="0"/>
      <dgm:spPr/>
    </dgm:pt>
    <dgm:pt modelId="{35076A03-13B0-4851-A433-5F3B864AF7E6}" type="pres">
      <dgm:prSet presAssocID="{A95A9A4E-72F6-465F-AC2E-397CE5C918BE}" presName="linH" presStyleCnt="0"/>
      <dgm:spPr/>
    </dgm:pt>
    <dgm:pt modelId="{0F0A43B7-FAE8-4B31-8890-F0E365C27B4D}" type="pres">
      <dgm:prSet presAssocID="{A95A9A4E-72F6-465F-AC2E-397CE5C918BE}" presName="padding1" presStyleCnt="0"/>
      <dgm:spPr/>
    </dgm:pt>
    <dgm:pt modelId="{6DDD1517-B155-4F0A-940C-42733A608D0F}" type="pres">
      <dgm:prSet presAssocID="{E28EE884-9DFE-47AB-8354-1D52FE28DA69}" presName="linV" presStyleCnt="0"/>
      <dgm:spPr/>
    </dgm:pt>
    <dgm:pt modelId="{06BFF04A-C37D-4798-9381-43CDCA50A2D7}" type="pres">
      <dgm:prSet presAssocID="{E28EE884-9DFE-47AB-8354-1D52FE28DA69}" presName="spVertical1" presStyleCnt="0"/>
      <dgm:spPr/>
    </dgm:pt>
    <dgm:pt modelId="{0F6698AB-6630-4F3D-949D-E79882071405}" type="pres">
      <dgm:prSet presAssocID="{E28EE884-9DFE-47AB-8354-1D52FE28DA69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B2EE33-0E43-4B4F-AC55-7208086A377B}" type="pres">
      <dgm:prSet presAssocID="{E28EE884-9DFE-47AB-8354-1D52FE28DA69}" presName="spVertical2" presStyleCnt="0"/>
      <dgm:spPr/>
    </dgm:pt>
    <dgm:pt modelId="{34FF3C99-E206-4F1C-9AC3-71B68A67A58F}" type="pres">
      <dgm:prSet presAssocID="{E28EE884-9DFE-47AB-8354-1D52FE28DA69}" presName="spVertical3" presStyleCnt="0"/>
      <dgm:spPr/>
    </dgm:pt>
    <dgm:pt modelId="{B1EDE5A9-60CE-4222-A569-92E466C4ECA8}" type="pres">
      <dgm:prSet presAssocID="{A95A9A4E-72F6-465F-AC2E-397CE5C918BE}" presName="padding2" presStyleCnt="0"/>
      <dgm:spPr/>
    </dgm:pt>
    <dgm:pt modelId="{AC289520-254F-4D46-83ED-63C9613D31BA}" type="pres">
      <dgm:prSet presAssocID="{A95A9A4E-72F6-465F-AC2E-397CE5C918BE}" presName="negArrow" presStyleCnt="0"/>
      <dgm:spPr/>
    </dgm:pt>
    <dgm:pt modelId="{C8A1575F-6ED8-4563-B82C-BC60098BF7B1}" type="pres">
      <dgm:prSet presAssocID="{A95A9A4E-72F6-465F-AC2E-397CE5C918BE}" presName="backgroundArrow" presStyleLbl="node1" presStyleIdx="0" presStyleCnt="1" custLinFactNeighborX="0" custLinFactNeighborY="-6207"/>
      <dgm:spPr>
        <a:solidFill>
          <a:srgbClr val="E2AC00"/>
        </a:solidFill>
      </dgm:spPr>
    </dgm:pt>
  </dgm:ptLst>
  <dgm:cxnLst>
    <dgm:cxn modelId="{A2646C4F-F797-4B17-A4B7-FB1697AE2F45}" type="presOf" srcId="{A95A9A4E-72F6-465F-AC2E-397CE5C918BE}" destId="{EA68CB76-0656-410D-B9B0-76D510FFAF5A}" srcOrd="0" destOrd="0" presId="urn:microsoft.com/office/officeart/2005/8/layout/hProcess3"/>
    <dgm:cxn modelId="{079C6E56-1F76-4378-B595-1BDE4BAAB538}" type="presOf" srcId="{E28EE884-9DFE-47AB-8354-1D52FE28DA69}" destId="{0F6698AB-6630-4F3D-949D-E79882071405}" srcOrd="0" destOrd="0" presId="urn:microsoft.com/office/officeart/2005/8/layout/hProcess3"/>
    <dgm:cxn modelId="{F81D103C-45D1-479F-A817-63F1752D113C}" srcId="{A95A9A4E-72F6-465F-AC2E-397CE5C918BE}" destId="{E28EE884-9DFE-47AB-8354-1D52FE28DA69}" srcOrd="0" destOrd="0" parTransId="{68D32BE0-27C6-480C-92DF-895723FFA81A}" sibTransId="{92A0BA53-D740-45B6-982D-73A8B12838EB}"/>
    <dgm:cxn modelId="{2FA09B18-DE6F-4DC5-9C96-83785577A2F4}" type="presParOf" srcId="{EA68CB76-0656-410D-B9B0-76D510FFAF5A}" destId="{850B6346-7EEB-498D-BEB7-7F3527654FF3}" srcOrd="0" destOrd="0" presId="urn:microsoft.com/office/officeart/2005/8/layout/hProcess3"/>
    <dgm:cxn modelId="{4E632188-1439-4CBC-AE34-5C742C6CDFA2}" type="presParOf" srcId="{EA68CB76-0656-410D-B9B0-76D510FFAF5A}" destId="{35076A03-13B0-4851-A433-5F3B864AF7E6}" srcOrd="1" destOrd="0" presId="urn:microsoft.com/office/officeart/2005/8/layout/hProcess3"/>
    <dgm:cxn modelId="{430D31B2-D088-4DED-8384-2AB8131B7624}" type="presParOf" srcId="{35076A03-13B0-4851-A433-5F3B864AF7E6}" destId="{0F0A43B7-FAE8-4B31-8890-F0E365C27B4D}" srcOrd="0" destOrd="0" presId="urn:microsoft.com/office/officeart/2005/8/layout/hProcess3"/>
    <dgm:cxn modelId="{5B443ECA-D418-436C-B3E0-949AB74724EA}" type="presParOf" srcId="{35076A03-13B0-4851-A433-5F3B864AF7E6}" destId="{6DDD1517-B155-4F0A-940C-42733A608D0F}" srcOrd="1" destOrd="0" presId="urn:microsoft.com/office/officeart/2005/8/layout/hProcess3"/>
    <dgm:cxn modelId="{26E3AED6-0BF1-4B60-8B42-8940227A4F62}" type="presParOf" srcId="{6DDD1517-B155-4F0A-940C-42733A608D0F}" destId="{06BFF04A-C37D-4798-9381-43CDCA50A2D7}" srcOrd="0" destOrd="0" presId="urn:microsoft.com/office/officeart/2005/8/layout/hProcess3"/>
    <dgm:cxn modelId="{EF2B0A16-3EBE-44EB-AF93-7D5298DFC9F1}" type="presParOf" srcId="{6DDD1517-B155-4F0A-940C-42733A608D0F}" destId="{0F6698AB-6630-4F3D-949D-E79882071405}" srcOrd="1" destOrd="0" presId="urn:microsoft.com/office/officeart/2005/8/layout/hProcess3"/>
    <dgm:cxn modelId="{03B7A603-BE7F-48F6-A05B-9FFEE81D63D9}" type="presParOf" srcId="{6DDD1517-B155-4F0A-940C-42733A608D0F}" destId="{B2B2EE33-0E43-4B4F-AC55-7208086A377B}" srcOrd="2" destOrd="0" presId="urn:microsoft.com/office/officeart/2005/8/layout/hProcess3"/>
    <dgm:cxn modelId="{5396D3B7-4228-4BEC-9828-A8298FF08615}" type="presParOf" srcId="{6DDD1517-B155-4F0A-940C-42733A608D0F}" destId="{34FF3C99-E206-4F1C-9AC3-71B68A67A58F}" srcOrd="3" destOrd="0" presId="urn:microsoft.com/office/officeart/2005/8/layout/hProcess3"/>
    <dgm:cxn modelId="{9AB0C121-C1E1-42FE-A1CD-BFF8A9B49EEB}" type="presParOf" srcId="{35076A03-13B0-4851-A433-5F3B864AF7E6}" destId="{B1EDE5A9-60CE-4222-A569-92E466C4ECA8}" srcOrd="2" destOrd="0" presId="urn:microsoft.com/office/officeart/2005/8/layout/hProcess3"/>
    <dgm:cxn modelId="{06DB8487-CB7F-4ABD-864A-4EDCA5344582}" type="presParOf" srcId="{35076A03-13B0-4851-A433-5F3B864AF7E6}" destId="{AC289520-254F-4D46-83ED-63C9613D31BA}" srcOrd="3" destOrd="0" presId="urn:microsoft.com/office/officeart/2005/8/layout/hProcess3"/>
    <dgm:cxn modelId="{CCACAD0F-C7CE-447A-8252-190C69B7CE70}" type="presParOf" srcId="{35076A03-13B0-4851-A433-5F3B864AF7E6}" destId="{C8A1575F-6ED8-4563-B82C-BC60098BF7B1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CC41AF6-F9BE-429F-9558-CECA22E116E4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905FB4-F7E9-4444-BD6F-57CE490F08F0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Holistic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8AB770-2DDB-4ADB-8B0B-C7300F335BEC}" type="parTrans" cxnId="{F335262B-415E-41C1-8C3B-F74DB201E0E6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A35170-7CC4-4FE0-94C3-6639DD0607F3}" type="sibTrans" cxnId="{F335262B-415E-41C1-8C3B-F74DB201E0E6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23980E-CE8F-4856-8304-A1536A3BEB33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Development /</a:t>
          </a:r>
        </a:p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organization of the pig sector 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1B70AC-7374-433F-9CB1-9D4B6C4BE13E}" type="parTrans" cxnId="{9A7080BA-47CC-4176-80DF-1F4CF1B126DD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353A86-B29D-4A5E-98D1-401EEDF50835}" type="sibTrans" cxnId="{9A7080BA-47CC-4176-80DF-1F4CF1B126DD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2F140D-644E-4CC6-8274-CEE0C0DCA348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Coordination, partnership and resource mobilization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3DA338-8B94-4F35-B471-3DFC2F5A0221}" type="parTrans" cxnId="{B0DF982E-DD5F-46C7-AFE7-6A2744F23B8E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43C72D-1D89-4ABA-9EBA-E4FC6837B02F}" type="sibTrans" cxnId="{B0DF982E-DD5F-46C7-AFE7-6A2744F23B8E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0E2306-7161-4C62-BCAB-72E4951C7E55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Harmonization of policy and legislation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D0F453-7D55-42FA-A766-32766E3CD7C8}" type="parTrans" cxnId="{C80BE9CE-2D5C-4DF9-972A-56673AC40824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F979D6-F81F-4299-96C1-2E7C1A3C95CB}" type="sibTrans" cxnId="{C80BE9CE-2D5C-4DF9-972A-56673AC40824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83CEF4-2700-4D52-B714-8880A559DADE}">
      <dgm:prSet custT="1"/>
      <dgm:spPr>
        <a:solidFill>
          <a:schemeClr val="accent3">
            <a:lumMod val="40000"/>
            <a:lumOff val="60000"/>
          </a:schemeClr>
        </a:solidFill>
      </dgm:spPr>
      <dgm:t>
        <a:bodyPr lIns="182880" rIns="182880"/>
        <a:lstStyle/>
        <a:p>
          <a:pPr algn="just">
            <a:spcBef>
              <a:spcPts val="300"/>
            </a:spcBef>
            <a:spcAft>
              <a:spcPts val="300"/>
            </a:spcAft>
          </a:pPr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Producers’ associations in   improving husbandry, genetics, feed, housing and access to market supported</a:t>
          </a:r>
          <a:endParaRPr lang="en-U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210BE4-AB1B-46EC-9CAF-4EE79BE1F98D}" type="parTrans" cxnId="{D9F94BE2-ABCA-4C45-98ED-DFE1BB848C18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E0541C-8C92-412B-8622-8D2EFE606CAB}" type="sibTrans" cxnId="{D9F94BE2-ABCA-4C45-98ED-DFE1BB848C18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586057-A0DF-4F26-8E45-189ED44B9F1F}">
      <dgm:prSet custT="1"/>
      <dgm:spPr>
        <a:solidFill>
          <a:schemeClr val="accent3">
            <a:lumMod val="40000"/>
            <a:lumOff val="60000"/>
          </a:schemeClr>
        </a:solidFill>
      </dgm:spPr>
      <dgm:t>
        <a:bodyPr lIns="182880" rIns="182880"/>
        <a:lstStyle/>
        <a:p>
          <a:pPr algn="just">
            <a:spcBef>
              <a:spcPts val="300"/>
            </a:spcBef>
            <a:spcAft>
              <a:spcPts val="300"/>
            </a:spcAft>
          </a:pPr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Network of stakeholders established</a:t>
          </a:r>
          <a:endParaRPr lang="en-U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0BBC31-CAE4-46A0-B11A-B810BDEA3562}" type="parTrans" cxnId="{174E3D34-8EA4-400D-BC37-FB948FFC55E7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20853E-1692-44A1-B864-FF5F8C2AB101}" type="sibTrans" cxnId="{174E3D34-8EA4-400D-BC37-FB948FFC55E7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97F133-A70C-4278-87F6-7467BD52F33C}">
      <dgm:prSet custT="1"/>
      <dgm:spPr>
        <a:solidFill>
          <a:schemeClr val="accent3">
            <a:lumMod val="40000"/>
            <a:lumOff val="60000"/>
          </a:schemeClr>
        </a:solidFill>
      </dgm:spPr>
      <dgm:t>
        <a:bodyPr lIns="182880" rIns="182880"/>
        <a:lstStyle/>
        <a:p>
          <a:pPr algn="just"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Legislation and implementation gaps (in all African countries) assessed</a:t>
          </a:r>
        </a:p>
        <a:p>
          <a:pPr algn="just"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Appropriate legislation adopted and enforced </a:t>
          </a:r>
        </a:p>
        <a:p>
          <a:pPr algn="just"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Policies and action plan formulated and implemented in ASF (ASF-affected and at risk countries) </a:t>
          </a:r>
        </a:p>
        <a:p>
          <a:pPr algn="just"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Countries adopt an action plan to enforce the legislation (ASF-affected and at risk countries)</a:t>
          </a:r>
          <a:endParaRPr lang="en-U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F3E4EA-093E-49A9-A7E7-5F5AD9BAB749}" type="parTrans" cxnId="{EF5A2FDD-9F1A-44C2-9569-53F1DA4A1E2F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7DC6EA-CE67-4999-8BC6-71B3BE1E8314}" type="sibTrans" cxnId="{EF5A2FDD-9F1A-44C2-9569-53F1DA4A1E2F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443A7D-245A-4509-B007-4408C481104B}" type="pres">
      <dgm:prSet presAssocID="{7CC41AF6-F9BE-429F-9558-CECA22E116E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51FC6F-F831-4933-8DE1-5AE4FC33D5C9}" type="pres">
      <dgm:prSet presAssocID="{56905FB4-F7E9-4444-BD6F-57CE490F08F0}" presName="root1" presStyleCnt="0"/>
      <dgm:spPr/>
    </dgm:pt>
    <dgm:pt modelId="{BAD165A7-AF8D-49B5-9272-5720EA677048}" type="pres">
      <dgm:prSet presAssocID="{56905FB4-F7E9-4444-BD6F-57CE490F08F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0EA349-54D7-4FA0-9C92-9A87F626F07F}" type="pres">
      <dgm:prSet presAssocID="{56905FB4-F7E9-4444-BD6F-57CE490F08F0}" presName="level2hierChild" presStyleCnt="0"/>
      <dgm:spPr/>
    </dgm:pt>
    <dgm:pt modelId="{A24197C1-443A-46C7-9F6E-6257B84B718C}" type="pres">
      <dgm:prSet presAssocID="{811B70AC-7374-433F-9CB1-9D4B6C4BE13E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3C8DB2A6-FE2C-4166-ACA9-6AB9160F41D2}" type="pres">
      <dgm:prSet presAssocID="{811B70AC-7374-433F-9CB1-9D4B6C4BE13E}" presName="connTx" presStyleLbl="parChTrans1D2" presStyleIdx="0" presStyleCnt="3"/>
      <dgm:spPr/>
      <dgm:t>
        <a:bodyPr/>
        <a:lstStyle/>
        <a:p>
          <a:endParaRPr lang="en-US"/>
        </a:p>
      </dgm:t>
    </dgm:pt>
    <dgm:pt modelId="{EFFEEDEC-C7C2-4CEF-B48C-B4BADC58CFC0}" type="pres">
      <dgm:prSet presAssocID="{4923980E-CE8F-4856-8304-A1536A3BEB33}" presName="root2" presStyleCnt="0"/>
      <dgm:spPr/>
    </dgm:pt>
    <dgm:pt modelId="{3913A09D-2EEF-44E8-AB30-1448D4450570}" type="pres">
      <dgm:prSet presAssocID="{4923980E-CE8F-4856-8304-A1536A3BEB33}" presName="LevelTwoTextNode" presStyleLbl="node2" presStyleIdx="0" presStyleCnt="3" custScaleX="47014" custScaleY="852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4D85E6-8229-4342-8D21-8F59604A534D}" type="pres">
      <dgm:prSet presAssocID="{4923980E-CE8F-4856-8304-A1536A3BEB33}" presName="level3hierChild" presStyleCnt="0"/>
      <dgm:spPr/>
    </dgm:pt>
    <dgm:pt modelId="{DBC183D6-5EC0-46F4-B172-E17968537E1A}" type="pres">
      <dgm:prSet presAssocID="{4B210BE4-AB1B-46EC-9CAF-4EE79BE1F98D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D95E088B-26EA-4ADF-B1FB-30D20525C838}" type="pres">
      <dgm:prSet presAssocID="{4B210BE4-AB1B-46EC-9CAF-4EE79BE1F98D}" presName="connTx" presStyleLbl="parChTrans1D3" presStyleIdx="0" presStyleCnt="3"/>
      <dgm:spPr/>
      <dgm:t>
        <a:bodyPr/>
        <a:lstStyle/>
        <a:p>
          <a:endParaRPr lang="en-US"/>
        </a:p>
      </dgm:t>
    </dgm:pt>
    <dgm:pt modelId="{FAB10025-8F16-4A6B-B600-4625EC9F6A91}" type="pres">
      <dgm:prSet presAssocID="{2B83CEF4-2700-4D52-B714-8880A559DADE}" presName="root2" presStyleCnt="0"/>
      <dgm:spPr/>
    </dgm:pt>
    <dgm:pt modelId="{36AB25CF-2E11-4CCF-8BE3-C8D72FA85854}" type="pres">
      <dgm:prSet presAssocID="{2B83CEF4-2700-4D52-B714-8880A559DADE}" presName="LevelTwoTextNode" presStyleLbl="node3" presStyleIdx="0" presStyleCnt="3" custScaleY="902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11810E-C3C0-46F6-8D6C-9B838D4B2490}" type="pres">
      <dgm:prSet presAssocID="{2B83CEF4-2700-4D52-B714-8880A559DADE}" presName="level3hierChild" presStyleCnt="0"/>
      <dgm:spPr/>
    </dgm:pt>
    <dgm:pt modelId="{3044E600-33C4-4C98-A51D-5D39787DFEE4}" type="pres">
      <dgm:prSet presAssocID="{3ED0F453-7D55-42FA-A766-32766E3CD7C8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B1EFC4F5-95C2-4B17-A1FD-7094CE3207F4}" type="pres">
      <dgm:prSet presAssocID="{3ED0F453-7D55-42FA-A766-32766E3CD7C8}" presName="connTx" presStyleLbl="parChTrans1D2" presStyleIdx="1" presStyleCnt="3"/>
      <dgm:spPr/>
      <dgm:t>
        <a:bodyPr/>
        <a:lstStyle/>
        <a:p>
          <a:endParaRPr lang="en-US"/>
        </a:p>
      </dgm:t>
    </dgm:pt>
    <dgm:pt modelId="{BA926F03-95AA-4826-A103-BF7DE0674A7B}" type="pres">
      <dgm:prSet presAssocID="{A10E2306-7161-4C62-BCAB-72E4951C7E55}" presName="root2" presStyleCnt="0"/>
      <dgm:spPr/>
    </dgm:pt>
    <dgm:pt modelId="{9D756E89-E211-4E39-89C3-F70E627F9B84}" type="pres">
      <dgm:prSet presAssocID="{A10E2306-7161-4C62-BCAB-72E4951C7E55}" presName="LevelTwoTextNode" presStyleLbl="node2" presStyleIdx="1" presStyleCnt="3" custScaleX="47014" custScaleY="1028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583CD1-4764-447E-80E4-6047D4194042}" type="pres">
      <dgm:prSet presAssocID="{A10E2306-7161-4C62-BCAB-72E4951C7E55}" presName="level3hierChild" presStyleCnt="0"/>
      <dgm:spPr/>
    </dgm:pt>
    <dgm:pt modelId="{55D750B1-D2D4-4657-A699-17B371C64BA4}" type="pres">
      <dgm:prSet presAssocID="{3BF3E4EA-093E-49A9-A7E7-5F5AD9BAB749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42BEEBE2-D798-4C5B-B2B5-B1159A4E5A7E}" type="pres">
      <dgm:prSet presAssocID="{3BF3E4EA-093E-49A9-A7E7-5F5AD9BAB749}" presName="connTx" presStyleLbl="parChTrans1D3" presStyleIdx="1" presStyleCnt="3"/>
      <dgm:spPr/>
      <dgm:t>
        <a:bodyPr/>
        <a:lstStyle/>
        <a:p>
          <a:endParaRPr lang="en-US"/>
        </a:p>
      </dgm:t>
    </dgm:pt>
    <dgm:pt modelId="{9973B941-A537-4191-B786-64CC91EDC8CC}" type="pres">
      <dgm:prSet presAssocID="{F497F133-A70C-4278-87F6-7467BD52F33C}" presName="root2" presStyleCnt="0"/>
      <dgm:spPr/>
    </dgm:pt>
    <dgm:pt modelId="{37BDEF86-4C45-474E-85E0-6BF22264B45C}" type="pres">
      <dgm:prSet presAssocID="{F497F133-A70C-4278-87F6-7467BD52F33C}" presName="LevelTwoTextNode" presStyleLbl="node3" presStyleIdx="1" presStyleCnt="3" custScaleY="2054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2B2AA4-C06F-4848-8B3B-76B1AB6770E2}" type="pres">
      <dgm:prSet presAssocID="{F497F133-A70C-4278-87F6-7467BD52F33C}" presName="level3hierChild" presStyleCnt="0"/>
      <dgm:spPr/>
    </dgm:pt>
    <dgm:pt modelId="{AD5D3D24-3690-4B1C-99FF-5E1645295254}" type="pres">
      <dgm:prSet presAssocID="{5B3DA338-8B94-4F35-B471-3DFC2F5A0221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6421907A-7FBE-48A7-B334-716ACFEC8BDC}" type="pres">
      <dgm:prSet presAssocID="{5B3DA338-8B94-4F35-B471-3DFC2F5A0221}" presName="connTx" presStyleLbl="parChTrans1D2" presStyleIdx="2" presStyleCnt="3"/>
      <dgm:spPr/>
      <dgm:t>
        <a:bodyPr/>
        <a:lstStyle/>
        <a:p>
          <a:endParaRPr lang="en-US"/>
        </a:p>
      </dgm:t>
    </dgm:pt>
    <dgm:pt modelId="{63473DD9-9BCB-4869-A878-3FE3131643E6}" type="pres">
      <dgm:prSet presAssocID="{AE2F140D-644E-4CC6-8274-CEE0C0DCA348}" presName="root2" presStyleCnt="0"/>
      <dgm:spPr/>
    </dgm:pt>
    <dgm:pt modelId="{345DD62F-55B4-4A13-AAD1-6DC61B506E35}" type="pres">
      <dgm:prSet presAssocID="{AE2F140D-644E-4CC6-8274-CEE0C0DCA348}" presName="LevelTwoTextNode" presStyleLbl="node2" presStyleIdx="2" presStyleCnt="3" custScaleX="47014" custScaleY="852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30E1DE-AC40-4974-B3CD-4F068A2245D8}" type="pres">
      <dgm:prSet presAssocID="{AE2F140D-644E-4CC6-8274-CEE0C0DCA348}" presName="level3hierChild" presStyleCnt="0"/>
      <dgm:spPr/>
    </dgm:pt>
    <dgm:pt modelId="{AA6C9550-5346-48C9-950F-7C40B2201530}" type="pres">
      <dgm:prSet presAssocID="{B60BBC31-CAE4-46A0-B11A-B810BDEA3562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9F8459AB-D032-4611-816D-E6B8BA96411C}" type="pres">
      <dgm:prSet presAssocID="{B60BBC31-CAE4-46A0-B11A-B810BDEA3562}" presName="connTx" presStyleLbl="parChTrans1D3" presStyleIdx="2" presStyleCnt="3"/>
      <dgm:spPr/>
      <dgm:t>
        <a:bodyPr/>
        <a:lstStyle/>
        <a:p>
          <a:endParaRPr lang="en-US"/>
        </a:p>
      </dgm:t>
    </dgm:pt>
    <dgm:pt modelId="{DBC25941-4C04-484F-9699-FA356AC5C298}" type="pres">
      <dgm:prSet presAssocID="{1C586057-A0DF-4F26-8E45-189ED44B9F1F}" presName="root2" presStyleCnt="0"/>
      <dgm:spPr/>
    </dgm:pt>
    <dgm:pt modelId="{E376181B-D839-46F3-9866-04084728782A}" type="pres">
      <dgm:prSet presAssocID="{1C586057-A0DF-4F26-8E45-189ED44B9F1F}" presName="LevelTwoTextNode" presStyleLbl="node3" presStyleIdx="2" presStyleCnt="3" custScaleY="338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DEF690-7FF9-4F2A-AD96-77F8224E1A51}" type="pres">
      <dgm:prSet presAssocID="{1C586057-A0DF-4F26-8E45-189ED44B9F1F}" presName="level3hierChild" presStyleCnt="0"/>
      <dgm:spPr/>
    </dgm:pt>
  </dgm:ptLst>
  <dgm:cxnLst>
    <dgm:cxn modelId="{2245B4A7-5BF7-4C75-AAD1-4B980476FDAB}" type="presOf" srcId="{5B3DA338-8B94-4F35-B471-3DFC2F5A0221}" destId="{6421907A-7FBE-48A7-B334-716ACFEC8BDC}" srcOrd="1" destOrd="0" presId="urn:microsoft.com/office/officeart/2008/layout/HorizontalMultiLevelHierarchy"/>
    <dgm:cxn modelId="{9F3B607B-09A8-45EB-92FC-8B5ECDA564CC}" type="presOf" srcId="{4B210BE4-AB1B-46EC-9CAF-4EE79BE1F98D}" destId="{D95E088B-26EA-4ADF-B1FB-30D20525C838}" srcOrd="1" destOrd="0" presId="urn:microsoft.com/office/officeart/2008/layout/HorizontalMultiLevelHierarchy"/>
    <dgm:cxn modelId="{CDA8C944-2057-416E-972B-745CDF4F627A}" type="presOf" srcId="{B60BBC31-CAE4-46A0-B11A-B810BDEA3562}" destId="{9F8459AB-D032-4611-816D-E6B8BA96411C}" srcOrd="1" destOrd="0" presId="urn:microsoft.com/office/officeart/2008/layout/HorizontalMultiLevelHierarchy"/>
    <dgm:cxn modelId="{5FBA983C-1D72-47B7-AAE1-C3A06AE76478}" type="presOf" srcId="{4923980E-CE8F-4856-8304-A1536A3BEB33}" destId="{3913A09D-2EEF-44E8-AB30-1448D4450570}" srcOrd="0" destOrd="0" presId="urn:microsoft.com/office/officeart/2008/layout/HorizontalMultiLevelHierarchy"/>
    <dgm:cxn modelId="{F335262B-415E-41C1-8C3B-F74DB201E0E6}" srcId="{7CC41AF6-F9BE-429F-9558-CECA22E116E4}" destId="{56905FB4-F7E9-4444-BD6F-57CE490F08F0}" srcOrd="0" destOrd="0" parTransId="{FF8AB770-2DDB-4ADB-8B0B-C7300F335BEC}" sibTransId="{18A35170-7CC4-4FE0-94C3-6639DD0607F3}"/>
    <dgm:cxn modelId="{640B482D-E12C-4AC1-AE7A-7BABCE8B1C41}" type="presOf" srcId="{5B3DA338-8B94-4F35-B471-3DFC2F5A0221}" destId="{AD5D3D24-3690-4B1C-99FF-5E1645295254}" srcOrd="0" destOrd="0" presId="urn:microsoft.com/office/officeart/2008/layout/HorizontalMultiLevelHierarchy"/>
    <dgm:cxn modelId="{D9F94BE2-ABCA-4C45-98ED-DFE1BB848C18}" srcId="{4923980E-CE8F-4856-8304-A1536A3BEB33}" destId="{2B83CEF4-2700-4D52-B714-8880A559DADE}" srcOrd="0" destOrd="0" parTransId="{4B210BE4-AB1B-46EC-9CAF-4EE79BE1F98D}" sibTransId="{39E0541C-8C92-412B-8622-8D2EFE606CAB}"/>
    <dgm:cxn modelId="{53BF620D-DF90-49BF-A972-94AF5E64242E}" type="presOf" srcId="{3BF3E4EA-093E-49A9-A7E7-5F5AD9BAB749}" destId="{55D750B1-D2D4-4657-A699-17B371C64BA4}" srcOrd="0" destOrd="0" presId="urn:microsoft.com/office/officeart/2008/layout/HorizontalMultiLevelHierarchy"/>
    <dgm:cxn modelId="{07882953-CE6D-4311-8B66-A99124B84B56}" type="presOf" srcId="{3ED0F453-7D55-42FA-A766-32766E3CD7C8}" destId="{B1EFC4F5-95C2-4B17-A1FD-7094CE3207F4}" srcOrd="1" destOrd="0" presId="urn:microsoft.com/office/officeart/2008/layout/HorizontalMultiLevelHierarchy"/>
    <dgm:cxn modelId="{F8A5766A-D2E5-41B0-A45A-5EC88EF5A2BB}" type="presOf" srcId="{AE2F140D-644E-4CC6-8274-CEE0C0DCA348}" destId="{345DD62F-55B4-4A13-AAD1-6DC61B506E35}" srcOrd="0" destOrd="0" presId="urn:microsoft.com/office/officeart/2008/layout/HorizontalMultiLevelHierarchy"/>
    <dgm:cxn modelId="{815C21EA-554E-4DD4-BCEE-D6A399B876BD}" type="presOf" srcId="{F497F133-A70C-4278-87F6-7467BD52F33C}" destId="{37BDEF86-4C45-474E-85E0-6BF22264B45C}" srcOrd="0" destOrd="0" presId="urn:microsoft.com/office/officeart/2008/layout/HorizontalMultiLevelHierarchy"/>
    <dgm:cxn modelId="{B4C3ACDC-3662-4318-9DF0-90A8F27A0D52}" type="presOf" srcId="{811B70AC-7374-433F-9CB1-9D4B6C4BE13E}" destId="{3C8DB2A6-FE2C-4166-ACA9-6AB9160F41D2}" srcOrd="1" destOrd="0" presId="urn:microsoft.com/office/officeart/2008/layout/HorizontalMultiLevelHierarchy"/>
    <dgm:cxn modelId="{69486600-8564-4CBE-94B5-DCFE63406998}" type="presOf" srcId="{811B70AC-7374-433F-9CB1-9D4B6C4BE13E}" destId="{A24197C1-443A-46C7-9F6E-6257B84B718C}" srcOrd="0" destOrd="0" presId="urn:microsoft.com/office/officeart/2008/layout/HorizontalMultiLevelHierarchy"/>
    <dgm:cxn modelId="{EF5A2FDD-9F1A-44C2-9569-53F1DA4A1E2F}" srcId="{A10E2306-7161-4C62-BCAB-72E4951C7E55}" destId="{F497F133-A70C-4278-87F6-7467BD52F33C}" srcOrd="0" destOrd="0" parTransId="{3BF3E4EA-093E-49A9-A7E7-5F5AD9BAB749}" sibTransId="{757DC6EA-CE67-4999-8BC6-71B3BE1E8314}"/>
    <dgm:cxn modelId="{09A6FA86-1561-4CB7-B85D-467E92F05254}" type="presOf" srcId="{2B83CEF4-2700-4D52-B714-8880A559DADE}" destId="{36AB25CF-2E11-4CCF-8BE3-C8D72FA85854}" srcOrd="0" destOrd="0" presId="urn:microsoft.com/office/officeart/2008/layout/HorizontalMultiLevelHierarchy"/>
    <dgm:cxn modelId="{9D0E0156-FD71-4562-A59F-A8310B1BA698}" type="presOf" srcId="{7CC41AF6-F9BE-429F-9558-CECA22E116E4}" destId="{F7443A7D-245A-4509-B007-4408C481104B}" srcOrd="0" destOrd="0" presId="urn:microsoft.com/office/officeart/2008/layout/HorizontalMultiLevelHierarchy"/>
    <dgm:cxn modelId="{DE08F073-3675-4896-B96D-0A47D8779B49}" type="presOf" srcId="{A10E2306-7161-4C62-BCAB-72E4951C7E55}" destId="{9D756E89-E211-4E39-89C3-F70E627F9B84}" srcOrd="0" destOrd="0" presId="urn:microsoft.com/office/officeart/2008/layout/HorizontalMultiLevelHierarchy"/>
    <dgm:cxn modelId="{9A7080BA-47CC-4176-80DF-1F4CF1B126DD}" srcId="{56905FB4-F7E9-4444-BD6F-57CE490F08F0}" destId="{4923980E-CE8F-4856-8304-A1536A3BEB33}" srcOrd="0" destOrd="0" parTransId="{811B70AC-7374-433F-9CB1-9D4B6C4BE13E}" sibTransId="{A6353A86-B29D-4A5E-98D1-401EEDF50835}"/>
    <dgm:cxn modelId="{593481BD-A665-43B3-8F4E-9AD8A62A3AA8}" type="presOf" srcId="{3BF3E4EA-093E-49A9-A7E7-5F5AD9BAB749}" destId="{42BEEBE2-D798-4C5B-B2B5-B1159A4E5A7E}" srcOrd="1" destOrd="0" presId="urn:microsoft.com/office/officeart/2008/layout/HorizontalMultiLevelHierarchy"/>
    <dgm:cxn modelId="{CBB8E63C-0805-4CC1-B396-6C3514129668}" type="presOf" srcId="{1C586057-A0DF-4F26-8E45-189ED44B9F1F}" destId="{E376181B-D839-46F3-9866-04084728782A}" srcOrd="0" destOrd="0" presId="urn:microsoft.com/office/officeart/2008/layout/HorizontalMultiLevelHierarchy"/>
    <dgm:cxn modelId="{174E3D34-8EA4-400D-BC37-FB948FFC55E7}" srcId="{AE2F140D-644E-4CC6-8274-CEE0C0DCA348}" destId="{1C586057-A0DF-4F26-8E45-189ED44B9F1F}" srcOrd="0" destOrd="0" parTransId="{B60BBC31-CAE4-46A0-B11A-B810BDEA3562}" sibTransId="{2420853E-1692-44A1-B864-FF5F8C2AB101}"/>
    <dgm:cxn modelId="{1E24EA03-1D85-470D-B465-9221848EE089}" type="presOf" srcId="{3ED0F453-7D55-42FA-A766-32766E3CD7C8}" destId="{3044E600-33C4-4C98-A51D-5D39787DFEE4}" srcOrd="0" destOrd="0" presId="urn:microsoft.com/office/officeart/2008/layout/HorizontalMultiLevelHierarchy"/>
    <dgm:cxn modelId="{22523875-4B95-4112-A776-2955ABDB6744}" type="presOf" srcId="{4B210BE4-AB1B-46EC-9CAF-4EE79BE1F98D}" destId="{DBC183D6-5EC0-46F4-B172-E17968537E1A}" srcOrd="0" destOrd="0" presId="urn:microsoft.com/office/officeart/2008/layout/HorizontalMultiLevelHierarchy"/>
    <dgm:cxn modelId="{E7658B76-8DD9-446B-8454-025FCACBA6CE}" type="presOf" srcId="{B60BBC31-CAE4-46A0-B11A-B810BDEA3562}" destId="{AA6C9550-5346-48C9-950F-7C40B2201530}" srcOrd="0" destOrd="0" presId="urn:microsoft.com/office/officeart/2008/layout/HorizontalMultiLevelHierarchy"/>
    <dgm:cxn modelId="{B5C06695-04C4-460C-9639-D145A8434373}" type="presOf" srcId="{56905FB4-F7E9-4444-BD6F-57CE490F08F0}" destId="{BAD165A7-AF8D-49B5-9272-5720EA677048}" srcOrd="0" destOrd="0" presId="urn:microsoft.com/office/officeart/2008/layout/HorizontalMultiLevelHierarchy"/>
    <dgm:cxn modelId="{C80BE9CE-2D5C-4DF9-972A-56673AC40824}" srcId="{56905FB4-F7E9-4444-BD6F-57CE490F08F0}" destId="{A10E2306-7161-4C62-BCAB-72E4951C7E55}" srcOrd="1" destOrd="0" parTransId="{3ED0F453-7D55-42FA-A766-32766E3CD7C8}" sibTransId="{CCF979D6-F81F-4299-96C1-2E7C1A3C95CB}"/>
    <dgm:cxn modelId="{B0DF982E-DD5F-46C7-AFE7-6A2744F23B8E}" srcId="{56905FB4-F7E9-4444-BD6F-57CE490F08F0}" destId="{AE2F140D-644E-4CC6-8274-CEE0C0DCA348}" srcOrd="2" destOrd="0" parTransId="{5B3DA338-8B94-4F35-B471-3DFC2F5A0221}" sibTransId="{8643C72D-1D89-4ABA-9EBA-E4FC6837B02F}"/>
    <dgm:cxn modelId="{E753E188-88A1-48A4-8A3D-B6068C4EAC7A}" type="presParOf" srcId="{F7443A7D-245A-4509-B007-4408C481104B}" destId="{F751FC6F-F831-4933-8DE1-5AE4FC33D5C9}" srcOrd="0" destOrd="0" presId="urn:microsoft.com/office/officeart/2008/layout/HorizontalMultiLevelHierarchy"/>
    <dgm:cxn modelId="{80F9F096-4487-48F9-A2EA-22621F3D2A95}" type="presParOf" srcId="{F751FC6F-F831-4933-8DE1-5AE4FC33D5C9}" destId="{BAD165A7-AF8D-49B5-9272-5720EA677048}" srcOrd="0" destOrd="0" presId="urn:microsoft.com/office/officeart/2008/layout/HorizontalMultiLevelHierarchy"/>
    <dgm:cxn modelId="{5B72F45A-8CEB-4C42-9D93-E32E88570445}" type="presParOf" srcId="{F751FC6F-F831-4933-8DE1-5AE4FC33D5C9}" destId="{860EA349-54D7-4FA0-9C92-9A87F626F07F}" srcOrd="1" destOrd="0" presId="urn:microsoft.com/office/officeart/2008/layout/HorizontalMultiLevelHierarchy"/>
    <dgm:cxn modelId="{D8C0769C-DC83-4853-A9A9-4917D6F9386E}" type="presParOf" srcId="{860EA349-54D7-4FA0-9C92-9A87F626F07F}" destId="{A24197C1-443A-46C7-9F6E-6257B84B718C}" srcOrd="0" destOrd="0" presId="urn:microsoft.com/office/officeart/2008/layout/HorizontalMultiLevelHierarchy"/>
    <dgm:cxn modelId="{D47F8A41-B922-46DB-8DCA-5C38A4552421}" type="presParOf" srcId="{A24197C1-443A-46C7-9F6E-6257B84B718C}" destId="{3C8DB2A6-FE2C-4166-ACA9-6AB9160F41D2}" srcOrd="0" destOrd="0" presId="urn:microsoft.com/office/officeart/2008/layout/HorizontalMultiLevelHierarchy"/>
    <dgm:cxn modelId="{3BCC0FAE-476A-4F0E-9670-B4FAEAF10427}" type="presParOf" srcId="{860EA349-54D7-4FA0-9C92-9A87F626F07F}" destId="{EFFEEDEC-C7C2-4CEF-B48C-B4BADC58CFC0}" srcOrd="1" destOrd="0" presId="urn:microsoft.com/office/officeart/2008/layout/HorizontalMultiLevelHierarchy"/>
    <dgm:cxn modelId="{0A851633-D6BF-4311-8FE2-89DBAEF2B52D}" type="presParOf" srcId="{EFFEEDEC-C7C2-4CEF-B48C-B4BADC58CFC0}" destId="{3913A09D-2EEF-44E8-AB30-1448D4450570}" srcOrd="0" destOrd="0" presId="urn:microsoft.com/office/officeart/2008/layout/HorizontalMultiLevelHierarchy"/>
    <dgm:cxn modelId="{C0961E56-7D5D-44CC-A8D9-60E3692186B0}" type="presParOf" srcId="{EFFEEDEC-C7C2-4CEF-B48C-B4BADC58CFC0}" destId="{CA4D85E6-8229-4342-8D21-8F59604A534D}" srcOrd="1" destOrd="0" presId="urn:microsoft.com/office/officeart/2008/layout/HorizontalMultiLevelHierarchy"/>
    <dgm:cxn modelId="{76991564-13FB-4CF1-9261-D386C0B2664D}" type="presParOf" srcId="{CA4D85E6-8229-4342-8D21-8F59604A534D}" destId="{DBC183D6-5EC0-46F4-B172-E17968537E1A}" srcOrd="0" destOrd="0" presId="urn:microsoft.com/office/officeart/2008/layout/HorizontalMultiLevelHierarchy"/>
    <dgm:cxn modelId="{B47DF0CD-E52E-4684-9D68-BC3D9660D6B2}" type="presParOf" srcId="{DBC183D6-5EC0-46F4-B172-E17968537E1A}" destId="{D95E088B-26EA-4ADF-B1FB-30D20525C838}" srcOrd="0" destOrd="0" presId="urn:microsoft.com/office/officeart/2008/layout/HorizontalMultiLevelHierarchy"/>
    <dgm:cxn modelId="{C087F3EF-5989-4355-BCF2-7A24CE6071DC}" type="presParOf" srcId="{CA4D85E6-8229-4342-8D21-8F59604A534D}" destId="{FAB10025-8F16-4A6B-B600-4625EC9F6A91}" srcOrd="1" destOrd="0" presId="urn:microsoft.com/office/officeart/2008/layout/HorizontalMultiLevelHierarchy"/>
    <dgm:cxn modelId="{399A0B9D-29BD-4763-B144-BB9FF384B992}" type="presParOf" srcId="{FAB10025-8F16-4A6B-B600-4625EC9F6A91}" destId="{36AB25CF-2E11-4CCF-8BE3-C8D72FA85854}" srcOrd="0" destOrd="0" presId="urn:microsoft.com/office/officeart/2008/layout/HorizontalMultiLevelHierarchy"/>
    <dgm:cxn modelId="{9B1ABA88-0B7D-4557-9577-3C4D405D88A6}" type="presParOf" srcId="{FAB10025-8F16-4A6B-B600-4625EC9F6A91}" destId="{7A11810E-C3C0-46F6-8D6C-9B838D4B2490}" srcOrd="1" destOrd="0" presId="urn:microsoft.com/office/officeart/2008/layout/HorizontalMultiLevelHierarchy"/>
    <dgm:cxn modelId="{F16D92CC-61E0-402D-9550-A4F231447207}" type="presParOf" srcId="{860EA349-54D7-4FA0-9C92-9A87F626F07F}" destId="{3044E600-33C4-4C98-A51D-5D39787DFEE4}" srcOrd="2" destOrd="0" presId="urn:microsoft.com/office/officeart/2008/layout/HorizontalMultiLevelHierarchy"/>
    <dgm:cxn modelId="{3B845F67-DF3E-48E0-BD28-70DCA880EE93}" type="presParOf" srcId="{3044E600-33C4-4C98-A51D-5D39787DFEE4}" destId="{B1EFC4F5-95C2-4B17-A1FD-7094CE3207F4}" srcOrd="0" destOrd="0" presId="urn:microsoft.com/office/officeart/2008/layout/HorizontalMultiLevelHierarchy"/>
    <dgm:cxn modelId="{193394BC-C6FB-4BDD-9EB4-AC6989102C8A}" type="presParOf" srcId="{860EA349-54D7-4FA0-9C92-9A87F626F07F}" destId="{BA926F03-95AA-4826-A103-BF7DE0674A7B}" srcOrd="3" destOrd="0" presId="urn:microsoft.com/office/officeart/2008/layout/HorizontalMultiLevelHierarchy"/>
    <dgm:cxn modelId="{7809A9C8-3732-48CF-89B9-072E75EA697B}" type="presParOf" srcId="{BA926F03-95AA-4826-A103-BF7DE0674A7B}" destId="{9D756E89-E211-4E39-89C3-F70E627F9B84}" srcOrd="0" destOrd="0" presId="urn:microsoft.com/office/officeart/2008/layout/HorizontalMultiLevelHierarchy"/>
    <dgm:cxn modelId="{47D27E9B-1CA6-43F6-9F63-1C8890DF699C}" type="presParOf" srcId="{BA926F03-95AA-4826-A103-BF7DE0674A7B}" destId="{45583CD1-4764-447E-80E4-6047D4194042}" srcOrd="1" destOrd="0" presId="urn:microsoft.com/office/officeart/2008/layout/HorizontalMultiLevelHierarchy"/>
    <dgm:cxn modelId="{95FCF2E2-B80B-462C-B675-6771B9E6B813}" type="presParOf" srcId="{45583CD1-4764-447E-80E4-6047D4194042}" destId="{55D750B1-D2D4-4657-A699-17B371C64BA4}" srcOrd="0" destOrd="0" presId="urn:microsoft.com/office/officeart/2008/layout/HorizontalMultiLevelHierarchy"/>
    <dgm:cxn modelId="{3B27D754-8812-4E90-9FAF-0C7DA157D2C4}" type="presParOf" srcId="{55D750B1-D2D4-4657-A699-17B371C64BA4}" destId="{42BEEBE2-D798-4C5B-B2B5-B1159A4E5A7E}" srcOrd="0" destOrd="0" presId="urn:microsoft.com/office/officeart/2008/layout/HorizontalMultiLevelHierarchy"/>
    <dgm:cxn modelId="{0B6EFBB1-A8AE-4A5B-B0E4-B850198417F2}" type="presParOf" srcId="{45583CD1-4764-447E-80E4-6047D4194042}" destId="{9973B941-A537-4191-B786-64CC91EDC8CC}" srcOrd="1" destOrd="0" presId="urn:microsoft.com/office/officeart/2008/layout/HorizontalMultiLevelHierarchy"/>
    <dgm:cxn modelId="{6401C7E6-DFEA-48CE-9A8E-0D3397C3D231}" type="presParOf" srcId="{9973B941-A537-4191-B786-64CC91EDC8CC}" destId="{37BDEF86-4C45-474E-85E0-6BF22264B45C}" srcOrd="0" destOrd="0" presId="urn:microsoft.com/office/officeart/2008/layout/HorizontalMultiLevelHierarchy"/>
    <dgm:cxn modelId="{3C4DC422-F866-43DB-A826-1E213D5BA024}" type="presParOf" srcId="{9973B941-A537-4191-B786-64CC91EDC8CC}" destId="{BE2B2AA4-C06F-4848-8B3B-76B1AB6770E2}" srcOrd="1" destOrd="0" presId="urn:microsoft.com/office/officeart/2008/layout/HorizontalMultiLevelHierarchy"/>
    <dgm:cxn modelId="{F93BD6EF-1A8D-4546-A74F-D47B01AD3756}" type="presParOf" srcId="{860EA349-54D7-4FA0-9C92-9A87F626F07F}" destId="{AD5D3D24-3690-4B1C-99FF-5E1645295254}" srcOrd="4" destOrd="0" presId="urn:microsoft.com/office/officeart/2008/layout/HorizontalMultiLevelHierarchy"/>
    <dgm:cxn modelId="{B133E8BB-1C2E-4B25-83CD-5980F93997ED}" type="presParOf" srcId="{AD5D3D24-3690-4B1C-99FF-5E1645295254}" destId="{6421907A-7FBE-48A7-B334-716ACFEC8BDC}" srcOrd="0" destOrd="0" presId="urn:microsoft.com/office/officeart/2008/layout/HorizontalMultiLevelHierarchy"/>
    <dgm:cxn modelId="{91BBC65A-4E6F-40A2-ACED-F40368B6DFFC}" type="presParOf" srcId="{860EA349-54D7-4FA0-9C92-9A87F626F07F}" destId="{63473DD9-9BCB-4869-A878-3FE3131643E6}" srcOrd="5" destOrd="0" presId="urn:microsoft.com/office/officeart/2008/layout/HorizontalMultiLevelHierarchy"/>
    <dgm:cxn modelId="{A2F411CB-A94D-493C-8FB6-A33E74AA0DD4}" type="presParOf" srcId="{63473DD9-9BCB-4869-A878-3FE3131643E6}" destId="{345DD62F-55B4-4A13-AAD1-6DC61B506E35}" srcOrd="0" destOrd="0" presId="urn:microsoft.com/office/officeart/2008/layout/HorizontalMultiLevelHierarchy"/>
    <dgm:cxn modelId="{7B35BFCD-2021-43E1-ABD0-E69606638501}" type="presParOf" srcId="{63473DD9-9BCB-4869-A878-3FE3131643E6}" destId="{C430E1DE-AC40-4974-B3CD-4F068A2245D8}" srcOrd="1" destOrd="0" presId="urn:microsoft.com/office/officeart/2008/layout/HorizontalMultiLevelHierarchy"/>
    <dgm:cxn modelId="{C34443EA-0374-4DFB-80D0-4C7431B98CE3}" type="presParOf" srcId="{C430E1DE-AC40-4974-B3CD-4F068A2245D8}" destId="{AA6C9550-5346-48C9-950F-7C40B2201530}" srcOrd="0" destOrd="0" presId="urn:microsoft.com/office/officeart/2008/layout/HorizontalMultiLevelHierarchy"/>
    <dgm:cxn modelId="{A85F5BED-6038-481F-9D29-CE6EF76EDC23}" type="presParOf" srcId="{AA6C9550-5346-48C9-950F-7C40B2201530}" destId="{9F8459AB-D032-4611-816D-E6B8BA96411C}" srcOrd="0" destOrd="0" presId="urn:microsoft.com/office/officeart/2008/layout/HorizontalMultiLevelHierarchy"/>
    <dgm:cxn modelId="{91397D83-CD0D-4651-878E-1630762B3D55}" type="presParOf" srcId="{C430E1DE-AC40-4974-B3CD-4F068A2245D8}" destId="{DBC25941-4C04-484F-9699-FA356AC5C298}" srcOrd="1" destOrd="0" presId="urn:microsoft.com/office/officeart/2008/layout/HorizontalMultiLevelHierarchy"/>
    <dgm:cxn modelId="{8AEF9E0E-1D97-47EC-9EC8-622B9874D0B8}" type="presParOf" srcId="{DBC25941-4C04-484F-9699-FA356AC5C298}" destId="{E376181B-D839-46F3-9866-04084728782A}" srcOrd="0" destOrd="0" presId="urn:microsoft.com/office/officeart/2008/layout/HorizontalMultiLevelHierarchy"/>
    <dgm:cxn modelId="{20D7EB83-D63F-40CB-919B-A412873516BC}" type="presParOf" srcId="{DBC25941-4C04-484F-9699-FA356AC5C298}" destId="{65DEF690-7FF9-4F2A-AD96-77F8224E1A5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CC41AF6-F9BE-429F-9558-CECA22E116E4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905FB4-F7E9-4444-BD6F-57CE490F08F0}">
      <dgm:prSet phldrT="[Text]" custT="1"/>
      <dgm:spPr>
        <a:solidFill>
          <a:schemeClr val="tx2">
            <a:lumMod val="5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Knowledge base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8AB770-2DDB-4ADB-8B0B-C7300F335BEC}" type="parTrans" cxnId="{F335262B-415E-41C1-8C3B-F74DB201E0E6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A35170-7CC4-4FE0-94C3-6639DD0607F3}" type="sibTrans" cxnId="{F335262B-415E-41C1-8C3B-F74DB201E0E6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23980E-CE8F-4856-8304-A1536A3BEB33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Information management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1B70AC-7374-433F-9CB1-9D4B6C4BE13E}" type="parTrans" cxnId="{9A7080BA-47CC-4176-80DF-1F4CF1B126DD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353A86-B29D-4A5E-98D1-401EEDF50835}" type="sibTrans" cxnId="{9A7080BA-47CC-4176-80DF-1F4CF1B126DD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2F140D-644E-4CC6-8274-CEE0C0DCA348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Surveillance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3DA338-8B94-4F35-B471-3DFC2F5A0221}" type="parTrans" cxnId="{B0DF982E-DD5F-46C7-AFE7-6A2744F23B8E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43C72D-1D89-4ABA-9EBA-E4FC6837B02F}" type="sibTrans" cxnId="{B0DF982E-DD5F-46C7-AFE7-6A2744F23B8E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28CE4B-A006-4A55-8197-D12055EBDF41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Diagnosis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D503A8-EADD-4CBB-AFE5-5FFD2C308528}" type="parTrans" cxnId="{82A4EAAA-4B73-4A3E-902C-97F6D5202978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D84DDB-2430-449F-AA90-90CE382DDBD9}" type="sibTrans" cxnId="{82A4EAAA-4B73-4A3E-902C-97F6D5202978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0E2306-7161-4C62-BCAB-72E4951C7E55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Research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D0F453-7D55-42FA-A766-32766E3CD7C8}" type="parTrans" cxnId="{C80BE9CE-2D5C-4DF9-972A-56673AC40824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F979D6-F81F-4299-96C1-2E7C1A3C95CB}" type="sibTrans" cxnId="{C80BE9CE-2D5C-4DF9-972A-56673AC40824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83CEF4-2700-4D52-B714-8880A559DADE}">
      <dgm:prSet custT="1"/>
      <dgm:spPr>
        <a:solidFill>
          <a:schemeClr val="tx2">
            <a:lumMod val="40000"/>
            <a:lumOff val="60000"/>
          </a:schemeClr>
        </a:solidFill>
      </dgm:spPr>
      <dgm:t>
        <a:bodyPr lIns="182880" rIns="182880"/>
        <a:lstStyle/>
        <a:p>
          <a:pPr algn="just"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Sustainable information system (platform, protocol, network for exchange)</a:t>
          </a:r>
          <a:endParaRPr lang="en-U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210BE4-AB1B-46EC-9CAF-4EE79BE1F98D}" type="parTrans" cxnId="{D9F94BE2-ABCA-4C45-98ED-DFE1BB848C18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E0541C-8C92-412B-8622-8D2EFE606CAB}" type="sibTrans" cxnId="{D9F94BE2-ABCA-4C45-98ED-DFE1BB848C18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586057-A0DF-4F26-8E45-189ED44B9F1F}">
      <dgm:prSet custT="1"/>
      <dgm:spPr>
        <a:solidFill>
          <a:schemeClr val="tx2">
            <a:lumMod val="40000"/>
            <a:lumOff val="60000"/>
          </a:schemeClr>
        </a:solidFill>
      </dgm:spPr>
      <dgm:t>
        <a:bodyPr lIns="182880" rIns="182880"/>
        <a:lstStyle/>
        <a:p>
          <a:pPr algn="just">
            <a:spcBef>
              <a:spcPts val="300"/>
            </a:spcBef>
            <a:spcAft>
              <a:spcPts val="300"/>
            </a:spcAft>
          </a:pPr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Surveillance systems in full operation</a:t>
          </a:r>
          <a:endParaRPr lang="en-U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0BBC31-CAE4-46A0-B11A-B810BDEA3562}" type="parTrans" cxnId="{174E3D34-8EA4-400D-BC37-FB948FFC55E7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20853E-1692-44A1-B864-FF5F8C2AB101}" type="sibTrans" cxnId="{174E3D34-8EA4-400D-BC37-FB948FFC55E7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F7579E-9DE6-4932-AA19-E9E4F1F3FB27}">
      <dgm:prSet custT="1"/>
      <dgm:spPr>
        <a:solidFill>
          <a:schemeClr val="tx2">
            <a:lumMod val="40000"/>
            <a:lumOff val="60000"/>
          </a:schemeClr>
        </a:solidFill>
      </dgm:spPr>
      <dgm:t>
        <a:bodyPr lIns="182880" rIns="182880"/>
        <a:lstStyle/>
        <a:p>
          <a:pPr algn="just"/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 Better diagnostic technologies introduced</a:t>
          </a:r>
        </a:p>
        <a:p>
          <a:pPr algn="just"/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(e.g. Pen-side diagnostics)</a:t>
          </a:r>
          <a:endParaRPr lang="en-U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3EE89B-6E23-494A-A3E3-62E5D5C62295}" type="parTrans" cxnId="{DD3D4C19-D6C6-4B30-9350-B4E9C021CFE3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D3F453-8798-43C2-A5AE-EB485189BC5B}" type="sibTrans" cxnId="{DD3D4C19-D6C6-4B30-9350-B4E9C021CFE3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97F133-A70C-4278-87F6-7467BD52F33C}">
      <dgm:prSet custT="1"/>
      <dgm:spPr>
        <a:solidFill>
          <a:schemeClr val="tx2">
            <a:lumMod val="40000"/>
            <a:lumOff val="60000"/>
          </a:schemeClr>
        </a:solidFill>
      </dgm:spPr>
      <dgm:t>
        <a:bodyPr lIns="182880" rIns="182880"/>
        <a:lstStyle/>
        <a:p>
          <a:pPr marL="112713" indent="0" algn="just">
            <a:lnSpc>
              <a:spcPct val="100000"/>
            </a:lnSpc>
            <a:spcBef>
              <a:spcPts val="300"/>
            </a:spcBef>
            <a:spcAft>
              <a:spcPts val="300"/>
            </a:spcAft>
            <a:tabLst>
              <a:tab pos="971550" algn="l"/>
              <a:tab pos="1771650" algn="l"/>
            </a:tabLst>
          </a:pPr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Research Results on the transformation of the pig sector made available</a:t>
          </a:r>
          <a:endParaRPr lang="en-U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F3E4EA-093E-49A9-A7E7-5F5AD9BAB749}" type="parTrans" cxnId="{EF5A2FDD-9F1A-44C2-9569-53F1DA4A1E2F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7DC6EA-CE67-4999-8BC6-71B3BE1E8314}" type="sibTrans" cxnId="{EF5A2FDD-9F1A-44C2-9569-53F1DA4A1E2F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443A7D-245A-4509-B007-4408C481104B}" type="pres">
      <dgm:prSet presAssocID="{7CC41AF6-F9BE-429F-9558-CECA22E116E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51FC6F-F831-4933-8DE1-5AE4FC33D5C9}" type="pres">
      <dgm:prSet presAssocID="{56905FB4-F7E9-4444-BD6F-57CE490F08F0}" presName="root1" presStyleCnt="0"/>
      <dgm:spPr/>
    </dgm:pt>
    <dgm:pt modelId="{BAD165A7-AF8D-49B5-9272-5720EA677048}" type="pres">
      <dgm:prSet presAssocID="{56905FB4-F7E9-4444-BD6F-57CE490F08F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0EA349-54D7-4FA0-9C92-9A87F626F07F}" type="pres">
      <dgm:prSet presAssocID="{56905FB4-F7E9-4444-BD6F-57CE490F08F0}" presName="level2hierChild" presStyleCnt="0"/>
      <dgm:spPr/>
    </dgm:pt>
    <dgm:pt modelId="{A24197C1-443A-46C7-9F6E-6257B84B718C}" type="pres">
      <dgm:prSet presAssocID="{811B70AC-7374-433F-9CB1-9D4B6C4BE13E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3C8DB2A6-FE2C-4166-ACA9-6AB9160F41D2}" type="pres">
      <dgm:prSet presAssocID="{811B70AC-7374-433F-9CB1-9D4B6C4BE13E}" presName="connTx" presStyleLbl="parChTrans1D2" presStyleIdx="0" presStyleCnt="4"/>
      <dgm:spPr/>
      <dgm:t>
        <a:bodyPr/>
        <a:lstStyle/>
        <a:p>
          <a:endParaRPr lang="en-US"/>
        </a:p>
      </dgm:t>
    </dgm:pt>
    <dgm:pt modelId="{EFFEEDEC-C7C2-4CEF-B48C-B4BADC58CFC0}" type="pres">
      <dgm:prSet presAssocID="{4923980E-CE8F-4856-8304-A1536A3BEB33}" presName="root2" presStyleCnt="0"/>
      <dgm:spPr/>
    </dgm:pt>
    <dgm:pt modelId="{3913A09D-2EEF-44E8-AB30-1448D4450570}" type="pres">
      <dgm:prSet presAssocID="{4923980E-CE8F-4856-8304-A1536A3BEB33}" presName="LevelTwoTextNode" presStyleLbl="node2" presStyleIdx="0" presStyleCnt="4" custScaleX="47014" custScaleY="852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4D85E6-8229-4342-8D21-8F59604A534D}" type="pres">
      <dgm:prSet presAssocID="{4923980E-CE8F-4856-8304-A1536A3BEB33}" presName="level3hierChild" presStyleCnt="0"/>
      <dgm:spPr/>
    </dgm:pt>
    <dgm:pt modelId="{DBC183D6-5EC0-46F4-B172-E17968537E1A}" type="pres">
      <dgm:prSet presAssocID="{4B210BE4-AB1B-46EC-9CAF-4EE79BE1F98D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D95E088B-26EA-4ADF-B1FB-30D20525C838}" type="pres">
      <dgm:prSet presAssocID="{4B210BE4-AB1B-46EC-9CAF-4EE79BE1F98D}" presName="connTx" presStyleLbl="parChTrans1D3" presStyleIdx="0" presStyleCnt="4"/>
      <dgm:spPr/>
      <dgm:t>
        <a:bodyPr/>
        <a:lstStyle/>
        <a:p>
          <a:endParaRPr lang="en-US"/>
        </a:p>
      </dgm:t>
    </dgm:pt>
    <dgm:pt modelId="{FAB10025-8F16-4A6B-B600-4625EC9F6A91}" type="pres">
      <dgm:prSet presAssocID="{2B83CEF4-2700-4D52-B714-8880A559DADE}" presName="root2" presStyleCnt="0"/>
      <dgm:spPr/>
    </dgm:pt>
    <dgm:pt modelId="{36AB25CF-2E11-4CCF-8BE3-C8D72FA85854}" type="pres">
      <dgm:prSet presAssocID="{2B83CEF4-2700-4D52-B714-8880A559DADE}" presName="LevelTwoTextNode" presStyleLbl="node3" presStyleIdx="0" presStyleCnt="4" custScaleY="710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11810E-C3C0-46F6-8D6C-9B838D4B2490}" type="pres">
      <dgm:prSet presAssocID="{2B83CEF4-2700-4D52-B714-8880A559DADE}" presName="level3hierChild" presStyleCnt="0"/>
      <dgm:spPr/>
    </dgm:pt>
    <dgm:pt modelId="{3044E600-33C4-4C98-A51D-5D39787DFEE4}" type="pres">
      <dgm:prSet presAssocID="{3ED0F453-7D55-42FA-A766-32766E3CD7C8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B1EFC4F5-95C2-4B17-A1FD-7094CE3207F4}" type="pres">
      <dgm:prSet presAssocID="{3ED0F453-7D55-42FA-A766-32766E3CD7C8}" presName="connTx" presStyleLbl="parChTrans1D2" presStyleIdx="1" presStyleCnt="4"/>
      <dgm:spPr/>
      <dgm:t>
        <a:bodyPr/>
        <a:lstStyle/>
        <a:p>
          <a:endParaRPr lang="en-US"/>
        </a:p>
      </dgm:t>
    </dgm:pt>
    <dgm:pt modelId="{BA926F03-95AA-4826-A103-BF7DE0674A7B}" type="pres">
      <dgm:prSet presAssocID="{A10E2306-7161-4C62-BCAB-72E4951C7E55}" presName="root2" presStyleCnt="0"/>
      <dgm:spPr/>
    </dgm:pt>
    <dgm:pt modelId="{9D756E89-E211-4E39-89C3-F70E627F9B84}" type="pres">
      <dgm:prSet presAssocID="{A10E2306-7161-4C62-BCAB-72E4951C7E55}" presName="LevelTwoTextNode" presStyleLbl="node2" presStyleIdx="1" presStyleCnt="4" custScaleX="47014" custScaleY="852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583CD1-4764-447E-80E4-6047D4194042}" type="pres">
      <dgm:prSet presAssocID="{A10E2306-7161-4C62-BCAB-72E4951C7E55}" presName="level3hierChild" presStyleCnt="0"/>
      <dgm:spPr/>
    </dgm:pt>
    <dgm:pt modelId="{55D750B1-D2D4-4657-A699-17B371C64BA4}" type="pres">
      <dgm:prSet presAssocID="{3BF3E4EA-093E-49A9-A7E7-5F5AD9BAB749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42BEEBE2-D798-4C5B-B2B5-B1159A4E5A7E}" type="pres">
      <dgm:prSet presAssocID="{3BF3E4EA-093E-49A9-A7E7-5F5AD9BAB749}" presName="connTx" presStyleLbl="parChTrans1D3" presStyleIdx="1" presStyleCnt="4"/>
      <dgm:spPr/>
      <dgm:t>
        <a:bodyPr/>
        <a:lstStyle/>
        <a:p>
          <a:endParaRPr lang="en-US"/>
        </a:p>
      </dgm:t>
    </dgm:pt>
    <dgm:pt modelId="{9973B941-A537-4191-B786-64CC91EDC8CC}" type="pres">
      <dgm:prSet presAssocID="{F497F133-A70C-4278-87F6-7467BD52F33C}" presName="root2" presStyleCnt="0"/>
      <dgm:spPr/>
    </dgm:pt>
    <dgm:pt modelId="{37BDEF86-4C45-474E-85E0-6BF22264B45C}" type="pres">
      <dgm:prSet presAssocID="{F497F133-A70C-4278-87F6-7467BD52F33C}" presName="LevelTwoTextNode" presStyleLbl="node3" presStyleIdx="1" presStyleCnt="4" custScaleY="552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2B2AA4-C06F-4848-8B3B-76B1AB6770E2}" type="pres">
      <dgm:prSet presAssocID="{F497F133-A70C-4278-87F6-7467BD52F33C}" presName="level3hierChild" presStyleCnt="0"/>
      <dgm:spPr/>
    </dgm:pt>
    <dgm:pt modelId="{AD5D3D24-3690-4B1C-99FF-5E1645295254}" type="pres">
      <dgm:prSet presAssocID="{5B3DA338-8B94-4F35-B471-3DFC2F5A0221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6421907A-7FBE-48A7-B334-716ACFEC8BDC}" type="pres">
      <dgm:prSet presAssocID="{5B3DA338-8B94-4F35-B471-3DFC2F5A0221}" presName="connTx" presStyleLbl="parChTrans1D2" presStyleIdx="2" presStyleCnt="4"/>
      <dgm:spPr/>
      <dgm:t>
        <a:bodyPr/>
        <a:lstStyle/>
        <a:p>
          <a:endParaRPr lang="en-US"/>
        </a:p>
      </dgm:t>
    </dgm:pt>
    <dgm:pt modelId="{63473DD9-9BCB-4869-A878-3FE3131643E6}" type="pres">
      <dgm:prSet presAssocID="{AE2F140D-644E-4CC6-8274-CEE0C0DCA348}" presName="root2" presStyleCnt="0"/>
      <dgm:spPr/>
    </dgm:pt>
    <dgm:pt modelId="{345DD62F-55B4-4A13-AAD1-6DC61B506E35}" type="pres">
      <dgm:prSet presAssocID="{AE2F140D-644E-4CC6-8274-CEE0C0DCA348}" presName="LevelTwoTextNode" presStyleLbl="node2" presStyleIdx="2" presStyleCnt="4" custScaleX="47014" custScaleY="852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30E1DE-AC40-4974-B3CD-4F068A2245D8}" type="pres">
      <dgm:prSet presAssocID="{AE2F140D-644E-4CC6-8274-CEE0C0DCA348}" presName="level3hierChild" presStyleCnt="0"/>
      <dgm:spPr/>
    </dgm:pt>
    <dgm:pt modelId="{AA6C9550-5346-48C9-950F-7C40B2201530}" type="pres">
      <dgm:prSet presAssocID="{B60BBC31-CAE4-46A0-B11A-B810BDEA3562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9F8459AB-D032-4611-816D-E6B8BA96411C}" type="pres">
      <dgm:prSet presAssocID="{B60BBC31-CAE4-46A0-B11A-B810BDEA3562}" presName="connTx" presStyleLbl="parChTrans1D3" presStyleIdx="2" presStyleCnt="4"/>
      <dgm:spPr/>
      <dgm:t>
        <a:bodyPr/>
        <a:lstStyle/>
        <a:p>
          <a:endParaRPr lang="en-US"/>
        </a:p>
      </dgm:t>
    </dgm:pt>
    <dgm:pt modelId="{DBC25941-4C04-484F-9699-FA356AC5C298}" type="pres">
      <dgm:prSet presAssocID="{1C586057-A0DF-4F26-8E45-189ED44B9F1F}" presName="root2" presStyleCnt="0"/>
      <dgm:spPr/>
    </dgm:pt>
    <dgm:pt modelId="{E376181B-D839-46F3-9866-04084728782A}" type="pres">
      <dgm:prSet presAssocID="{1C586057-A0DF-4F26-8E45-189ED44B9F1F}" presName="LevelTwoTextNode" presStyleLbl="node3" presStyleIdx="2" presStyleCnt="4" custScaleY="429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DEF690-7FF9-4F2A-AD96-77F8224E1A51}" type="pres">
      <dgm:prSet presAssocID="{1C586057-A0DF-4F26-8E45-189ED44B9F1F}" presName="level3hierChild" presStyleCnt="0"/>
      <dgm:spPr/>
    </dgm:pt>
    <dgm:pt modelId="{FDEFB818-1047-45C0-A097-4BAB42AB024B}" type="pres">
      <dgm:prSet presAssocID="{54D503A8-EADD-4CBB-AFE5-5FFD2C308528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71697BBA-480A-4B82-A6C4-861BC156ACC4}" type="pres">
      <dgm:prSet presAssocID="{54D503A8-EADD-4CBB-AFE5-5FFD2C308528}" presName="connTx" presStyleLbl="parChTrans1D2" presStyleIdx="3" presStyleCnt="4"/>
      <dgm:spPr/>
      <dgm:t>
        <a:bodyPr/>
        <a:lstStyle/>
        <a:p>
          <a:endParaRPr lang="en-US"/>
        </a:p>
      </dgm:t>
    </dgm:pt>
    <dgm:pt modelId="{FB4D2AD2-C4F0-4E27-B7BF-EE28DF6A1C98}" type="pres">
      <dgm:prSet presAssocID="{E928CE4B-A006-4A55-8197-D12055EBDF41}" presName="root2" presStyleCnt="0"/>
      <dgm:spPr/>
    </dgm:pt>
    <dgm:pt modelId="{E8DBE374-73A4-4CD7-8577-F6FFF2CCA86E}" type="pres">
      <dgm:prSet presAssocID="{E928CE4B-A006-4A55-8197-D12055EBDF41}" presName="LevelTwoTextNode" presStyleLbl="node2" presStyleIdx="3" presStyleCnt="4" custScaleX="47014" custScaleY="852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F14927-083C-4A54-9458-A56CEB1E891F}" type="pres">
      <dgm:prSet presAssocID="{E928CE4B-A006-4A55-8197-D12055EBDF41}" presName="level3hierChild" presStyleCnt="0"/>
      <dgm:spPr/>
    </dgm:pt>
    <dgm:pt modelId="{8E9A0AB9-3CEC-41D0-9CD4-DA6A2022F61D}" type="pres">
      <dgm:prSet presAssocID="{AB3EE89B-6E23-494A-A3E3-62E5D5C62295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5A1B621F-13DB-4AF9-A5D6-F873E66AC4DE}" type="pres">
      <dgm:prSet presAssocID="{AB3EE89B-6E23-494A-A3E3-62E5D5C62295}" presName="connTx" presStyleLbl="parChTrans1D3" presStyleIdx="3" presStyleCnt="4"/>
      <dgm:spPr/>
      <dgm:t>
        <a:bodyPr/>
        <a:lstStyle/>
        <a:p>
          <a:endParaRPr lang="en-US"/>
        </a:p>
      </dgm:t>
    </dgm:pt>
    <dgm:pt modelId="{F844A296-E472-401A-8420-7EDEB83FAEA6}" type="pres">
      <dgm:prSet presAssocID="{6EF7579E-9DE6-4932-AA19-E9E4F1F3FB27}" presName="root2" presStyleCnt="0"/>
      <dgm:spPr/>
    </dgm:pt>
    <dgm:pt modelId="{D48FD03E-EB3A-426C-9B2E-0C0F907D3BBB}" type="pres">
      <dgm:prSet presAssocID="{6EF7579E-9DE6-4932-AA19-E9E4F1F3FB27}" presName="LevelTwoTextNode" presStyleLbl="node3" presStyleIdx="3" presStyleCnt="4" custScaleY="541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9380F9-24B3-4457-A306-B5DB159FDB1A}" type="pres">
      <dgm:prSet presAssocID="{6EF7579E-9DE6-4932-AA19-E9E4F1F3FB27}" presName="level3hierChild" presStyleCnt="0"/>
      <dgm:spPr/>
    </dgm:pt>
  </dgm:ptLst>
  <dgm:cxnLst>
    <dgm:cxn modelId="{F335262B-415E-41C1-8C3B-F74DB201E0E6}" srcId="{7CC41AF6-F9BE-429F-9558-CECA22E116E4}" destId="{56905FB4-F7E9-4444-BD6F-57CE490F08F0}" srcOrd="0" destOrd="0" parTransId="{FF8AB770-2DDB-4ADB-8B0B-C7300F335BEC}" sibTransId="{18A35170-7CC4-4FE0-94C3-6639DD0607F3}"/>
    <dgm:cxn modelId="{FDD7165D-66CE-460D-BA97-8179B3204A59}" type="presOf" srcId="{E928CE4B-A006-4A55-8197-D12055EBDF41}" destId="{E8DBE374-73A4-4CD7-8577-F6FFF2CCA86E}" srcOrd="0" destOrd="0" presId="urn:microsoft.com/office/officeart/2008/layout/HorizontalMultiLevelHierarchy"/>
    <dgm:cxn modelId="{EFACCE8B-4778-4A0A-AFBB-93C87C34AEE2}" type="presOf" srcId="{3BF3E4EA-093E-49A9-A7E7-5F5AD9BAB749}" destId="{55D750B1-D2D4-4657-A699-17B371C64BA4}" srcOrd="0" destOrd="0" presId="urn:microsoft.com/office/officeart/2008/layout/HorizontalMultiLevelHierarchy"/>
    <dgm:cxn modelId="{066C63F0-5F89-409E-8A7B-8344447B8C51}" type="presOf" srcId="{B60BBC31-CAE4-46A0-B11A-B810BDEA3562}" destId="{9F8459AB-D032-4611-816D-E6B8BA96411C}" srcOrd="1" destOrd="0" presId="urn:microsoft.com/office/officeart/2008/layout/HorizontalMultiLevelHierarchy"/>
    <dgm:cxn modelId="{7E875E50-60D7-4403-8C11-0F69C057C451}" type="presOf" srcId="{5B3DA338-8B94-4F35-B471-3DFC2F5A0221}" destId="{AD5D3D24-3690-4B1C-99FF-5E1645295254}" srcOrd="0" destOrd="0" presId="urn:microsoft.com/office/officeart/2008/layout/HorizontalMultiLevelHierarchy"/>
    <dgm:cxn modelId="{6B873688-6C49-4414-B691-BC6133AE5CA2}" type="presOf" srcId="{7CC41AF6-F9BE-429F-9558-CECA22E116E4}" destId="{F7443A7D-245A-4509-B007-4408C481104B}" srcOrd="0" destOrd="0" presId="urn:microsoft.com/office/officeart/2008/layout/HorizontalMultiLevelHierarchy"/>
    <dgm:cxn modelId="{09647F6A-3933-4325-B5E4-C736FE443AC1}" type="presOf" srcId="{6EF7579E-9DE6-4932-AA19-E9E4F1F3FB27}" destId="{D48FD03E-EB3A-426C-9B2E-0C0F907D3BBB}" srcOrd="0" destOrd="0" presId="urn:microsoft.com/office/officeart/2008/layout/HorizontalMultiLevelHierarchy"/>
    <dgm:cxn modelId="{0680A5BF-CCF9-4E7F-8A88-1DE6942806CD}" type="presOf" srcId="{4B210BE4-AB1B-46EC-9CAF-4EE79BE1F98D}" destId="{D95E088B-26EA-4ADF-B1FB-30D20525C838}" srcOrd="1" destOrd="0" presId="urn:microsoft.com/office/officeart/2008/layout/HorizontalMultiLevelHierarchy"/>
    <dgm:cxn modelId="{8BA9AA1A-EE30-4C35-8871-4F654C8F4F86}" type="presOf" srcId="{5B3DA338-8B94-4F35-B471-3DFC2F5A0221}" destId="{6421907A-7FBE-48A7-B334-716ACFEC8BDC}" srcOrd="1" destOrd="0" presId="urn:microsoft.com/office/officeart/2008/layout/HorizontalMultiLevelHierarchy"/>
    <dgm:cxn modelId="{3B6BD888-6CE7-41DF-BCCB-A4F38F309CB8}" type="presOf" srcId="{3BF3E4EA-093E-49A9-A7E7-5F5AD9BAB749}" destId="{42BEEBE2-D798-4C5B-B2B5-B1159A4E5A7E}" srcOrd="1" destOrd="0" presId="urn:microsoft.com/office/officeart/2008/layout/HorizontalMultiLevelHierarchy"/>
    <dgm:cxn modelId="{8A0DDE79-7B90-4B78-9EB0-BA390A249CDF}" type="presOf" srcId="{AE2F140D-644E-4CC6-8274-CEE0C0DCA348}" destId="{345DD62F-55B4-4A13-AAD1-6DC61B506E35}" srcOrd="0" destOrd="0" presId="urn:microsoft.com/office/officeart/2008/layout/HorizontalMultiLevelHierarchy"/>
    <dgm:cxn modelId="{71A7E771-01E7-4006-8AC5-E3905BC7C727}" type="presOf" srcId="{2B83CEF4-2700-4D52-B714-8880A559DADE}" destId="{36AB25CF-2E11-4CCF-8BE3-C8D72FA85854}" srcOrd="0" destOrd="0" presId="urn:microsoft.com/office/officeart/2008/layout/HorizontalMultiLevelHierarchy"/>
    <dgm:cxn modelId="{C214CA3E-B3D6-4DAB-98C2-9DD9E21F9D07}" type="presOf" srcId="{B60BBC31-CAE4-46A0-B11A-B810BDEA3562}" destId="{AA6C9550-5346-48C9-950F-7C40B2201530}" srcOrd="0" destOrd="0" presId="urn:microsoft.com/office/officeart/2008/layout/HorizontalMultiLevelHierarchy"/>
    <dgm:cxn modelId="{51F58917-F330-4466-8934-A74A068A4D43}" type="presOf" srcId="{1C586057-A0DF-4F26-8E45-189ED44B9F1F}" destId="{E376181B-D839-46F3-9866-04084728782A}" srcOrd="0" destOrd="0" presId="urn:microsoft.com/office/officeart/2008/layout/HorizontalMultiLevelHierarchy"/>
    <dgm:cxn modelId="{7889B5A0-3C2F-4119-9D6B-52BD3B407088}" type="presOf" srcId="{3ED0F453-7D55-42FA-A766-32766E3CD7C8}" destId="{3044E600-33C4-4C98-A51D-5D39787DFEE4}" srcOrd="0" destOrd="0" presId="urn:microsoft.com/office/officeart/2008/layout/HorizontalMultiLevelHierarchy"/>
    <dgm:cxn modelId="{EF5A2FDD-9F1A-44C2-9569-53F1DA4A1E2F}" srcId="{A10E2306-7161-4C62-BCAB-72E4951C7E55}" destId="{F497F133-A70C-4278-87F6-7467BD52F33C}" srcOrd="0" destOrd="0" parTransId="{3BF3E4EA-093E-49A9-A7E7-5F5AD9BAB749}" sibTransId="{757DC6EA-CE67-4999-8BC6-71B3BE1E8314}"/>
    <dgm:cxn modelId="{D5A25B3A-E3CD-490E-82C4-32764F524C9C}" type="presOf" srcId="{AB3EE89B-6E23-494A-A3E3-62E5D5C62295}" destId="{5A1B621F-13DB-4AF9-A5D6-F873E66AC4DE}" srcOrd="1" destOrd="0" presId="urn:microsoft.com/office/officeart/2008/layout/HorizontalMultiLevelHierarchy"/>
    <dgm:cxn modelId="{DD3D4C19-D6C6-4B30-9350-B4E9C021CFE3}" srcId="{E928CE4B-A006-4A55-8197-D12055EBDF41}" destId="{6EF7579E-9DE6-4932-AA19-E9E4F1F3FB27}" srcOrd="0" destOrd="0" parTransId="{AB3EE89B-6E23-494A-A3E3-62E5D5C62295}" sibTransId="{58D3F453-8798-43C2-A5AE-EB485189BC5B}"/>
    <dgm:cxn modelId="{82A4EAAA-4B73-4A3E-902C-97F6D5202978}" srcId="{56905FB4-F7E9-4444-BD6F-57CE490F08F0}" destId="{E928CE4B-A006-4A55-8197-D12055EBDF41}" srcOrd="3" destOrd="0" parTransId="{54D503A8-EADD-4CBB-AFE5-5FFD2C308528}" sibTransId="{98D84DDB-2430-449F-AA90-90CE382DDBD9}"/>
    <dgm:cxn modelId="{4333F9A4-D996-4330-8C74-6E345E0A5D1D}" type="presOf" srcId="{811B70AC-7374-433F-9CB1-9D4B6C4BE13E}" destId="{A24197C1-443A-46C7-9F6E-6257B84B718C}" srcOrd="0" destOrd="0" presId="urn:microsoft.com/office/officeart/2008/layout/HorizontalMultiLevelHierarchy"/>
    <dgm:cxn modelId="{7EB43A47-8772-4E19-AEEC-FD96FD7F2F0E}" type="presOf" srcId="{F497F133-A70C-4278-87F6-7467BD52F33C}" destId="{37BDEF86-4C45-474E-85E0-6BF22264B45C}" srcOrd="0" destOrd="0" presId="urn:microsoft.com/office/officeart/2008/layout/HorizontalMultiLevelHierarchy"/>
    <dgm:cxn modelId="{AF852617-D535-4251-AEF3-9E60E2A7DCA6}" type="presOf" srcId="{A10E2306-7161-4C62-BCAB-72E4951C7E55}" destId="{9D756E89-E211-4E39-89C3-F70E627F9B84}" srcOrd="0" destOrd="0" presId="urn:microsoft.com/office/officeart/2008/layout/HorizontalMultiLevelHierarchy"/>
    <dgm:cxn modelId="{9A7080BA-47CC-4176-80DF-1F4CF1B126DD}" srcId="{56905FB4-F7E9-4444-BD6F-57CE490F08F0}" destId="{4923980E-CE8F-4856-8304-A1536A3BEB33}" srcOrd="0" destOrd="0" parTransId="{811B70AC-7374-433F-9CB1-9D4B6C4BE13E}" sibTransId="{A6353A86-B29D-4A5E-98D1-401EEDF50835}"/>
    <dgm:cxn modelId="{D9F94BE2-ABCA-4C45-98ED-DFE1BB848C18}" srcId="{4923980E-CE8F-4856-8304-A1536A3BEB33}" destId="{2B83CEF4-2700-4D52-B714-8880A559DADE}" srcOrd="0" destOrd="0" parTransId="{4B210BE4-AB1B-46EC-9CAF-4EE79BE1F98D}" sibTransId="{39E0541C-8C92-412B-8622-8D2EFE606CAB}"/>
    <dgm:cxn modelId="{174E3D34-8EA4-400D-BC37-FB948FFC55E7}" srcId="{AE2F140D-644E-4CC6-8274-CEE0C0DCA348}" destId="{1C586057-A0DF-4F26-8E45-189ED44B9F1F}" srcOrd="0" destOrd="0" parTransId="{B60BBC31-CAE4-46A0-B11A-B810BDEA3562}" sibTransId="{2420853E-1692-44A1-B864-FF5F8C2AB101}"/>
    <dgm:cxn modelId="{ABB891E7-38BF-4E5C-BA33-78DF29CDAAF0}" type="presOf" srcId="{4923980E-CE8F-4856-8304-A1536A3BEB33}" destId="{3913A09D-2EEF-44E8-AB30-1448D4450570}" srcOrd="0" destOrd="0" presId="urn:microsoft.com/office/officeart/2008/layout/HorizontalMultiLevelHierarchy"/>
    <dgm:cxn modelId="{495B6927-FD39-4937-AA32-36DFD2E5D616}" type="presOf" srcId="{4B210BE4-AB1B-46EC-9CAF-4EE79BE1F98D}" destId="{DBC183D6-5EC0-46F4-B172-E17968537E1A}" srcOrd="0" destOrd="0" presId="urn:microsoft.com/office/officeart/2008/layout/HorizontalMultiLevelHierarchy"/>
    <dgm:cxn modelId="{16391EF8-8800-43C3-8E9E-2817A9DD7F36}" type="presOf" srcId="{3ED0F453-7D55-42FA-A766-32766E3CD7C8}" destId="{B1EFC4F5-95C2-4B17-A1FD-7094CE3207F4}" srcOrd="1" destOrd="0" presId="urn:microsoft.com/office/officeart/2008/layout/HorizontalMultiLevelHierarchy"/>
    <dgm:cxn modelId="{B9C5434E-837A-45AF-A1F1-D4E82E037FC5}" type="presOf" srcId="{54D503A8-EADD-4CBB-AFE5-5FFD2C308528}" destId="{71697BBA-480A-4B82-A6C4-861BC156ACC4}" srcOrd="1" destOrd="0" presId="urn:microsoft.com/office/officeart/2008/layout/HorizontalMultiLevelHierarchy"/>
    <dgm:cxn modelId="{B0DF982E-DD5F-46C7-AFE7-6A2744F23B8E}" srcId="{56905FB4-F7E9-4444-BD6F-57CE490F08F0}" destId="{AE2F140D-644E-4CC6-8274-CEE0C0DCA348}" srcOrd="2" destOrd="0" parTransId="{5B3DA338-8B94-4F35-B471-3DFC2F5A0221}" sibTransId="{8643C72D-1D89-4ABA-9EBA-E4FC6837B02F}"/>
    <dgm:cxn modelId="{A4FD7CC0-DAAD-46E6-8E91-2F7BE03C93BB}" type="presOf" srcId="{54D503A8-EADD-4CBB-AFE5-5FFD2C308528}" destId="{FDEFB818-1047-45C0-A097-4BAB42AB024B}" srcOrd="0" destOrd="0" presId="urn:microsoft.com/office/officeart/2008/layout/HorizontalMultiLevelHierarchy"/>
    <dgm:cxn modelId="{8E385DBD-D2D0-4AAA-8EF2-5165E3120B79}" type="presOf" srcId="{56905FB4-F7E9-4444-BD6F-57CE490F08F0}" destId="{BAD165A7-AF8D-49B5-9272-5720EA677048}" srcOrd="0" destOrd="0" presId="urn:microsoft.com/office/officeart/2008/layout/HorizontalMultiLevelHierarchy"/>
    <dgm:cxn modelId="{F532F977-82DA-4C55-A33C-6B3EF0245E07}" type="presOf" srcId="{811B70AC-7374-433F-9CB1-9D4B6C4BE13E}" destId="{3C8DB2A6-FE2C-4166-ACA9-6AB9160F41D2}" srcOrd="1" destOrd="0" presId="urn:microsoft.com/office/officeart/2008/layout/HorizontalMultiLevelHierarchy"/>
    <dgm:cxn modelId="{14F83F2D-128F-4552-8E13-B8D2624F301B}" type="presOf" srcId="{AB3EE89B-6E23-494A-A3E3-62E5D5C62295}" destId="{8E9A0AB9-3CEC-41D0-9CD4-DA6A2022F61D}" srcOrd="0" destOrd="0" presId="urn:microsoft.com/office/officeart/2008/layout/HorizontalMultiLevelHierarchy"/>
    <dgm:cxn modelId="{C80BE9CE-2D5C-4DF9-972A-56673AC40824}" srcId="{56905FB4-F7E9-4444-BD6F-57CE490F08F0}" destId="{A10E2306-7161-4C62-BCAB-72E4951C7E55}" srcOrd="1" destOrd="0" parTransId="{3ED0F453-7D55-42FA-A766-32766E3CD7C8}" sibTransId="{CCF979D6-F81F-4299-96C1-2E7C1A3C95CB}"/>
    <dgm:cxn modelId="{FD98643C-1BBE-498B-8D91-3938FAC91019}" type="presParOf" srcId="{F7443A7D-245A-4509-B007-4408C481104B}" destId="{F751FC6F-F831-4933-8DE1-5AE4FC33D5C9}" srcOrd="0" destOrd="0" presId="urn:microsoft.com/office/officeart/2008/layout/HorizontalMultiLevelHierarchy"/>
    <dgm:cxn modelId="{98A8E9D2-8799-4675-8859-B455A1888F0F}" type="presParOf" srcId="{F751FC6F-F831-4933-8DE1-5AE4FC33D5C9}" destId="{BAD165A7-AF8D-49B5-9272-5720EA677048}" srcOrd="0" destOrd="0" presId="urn:microsoft.com/office/officeart/2008/layout/HorizontalMultiLevelHierarchy"/>
    <dgm:cxn modelId="{3E5FBAB2-26F3-45E1-9A7B-6FF2CC4DCADA}" type="presParOf" srcId="{F751FC6F-F831-4933-8DE1-5AE4FC33D5C9}" destId="{860EA349-54D7-4FA0-9C92-9A87F626F07F}" srcOrd="1" destOrd="0" presId="urn:microsoft.com/office/officeart/2008/layout/HorizontalMultiLevelHierarchy"/>
    <dgm:cxn modelId="{41D11E24-AE10-46F7-87BC-3907465B0C9B}" type="presParOf" srcId="{860EA349-54D7-4FA0-9C92-9A87F626F07F}" destId="{A24197C1-443A-46C7-9F6E-6257B84B718C}" srcOrd="0" destOrd="0" presId="urn:microsoft.com/office/officeart/2008/layout/HorizontalMultiLevelHierarchy"/>
    <dgm:cxn modelId="{D192CC6A-0551-47B6-89D3-025F1F414710}" type="presParOf" srcId="{A24197C1-443A-46C7-9F6E-6257B84B718C}" destId="{3C8DB2A6-FE2C-4166-ACA9-6AB9160F41D2}" srcOrd="0" destOrd="0" presId="urn:microsoft.com/office/officeart/2008/layout/HorizontalMultiLevelHierarchy"/>
    <dgm:cxn modelId="{364AAD30-534F-473E-AB9F-F9A61A234010}" type="presParOf" srcId="{860EA349-54D7-4FA0-9C92-9A87F626F07F}" destId="{EFFEEDEC-C7C2-4CEF-B48C-B4BADC58CFC0}" srcOrd="1" destOrd="0" presId="urn:microsoft.com/office/officeart/2008/layout/HorizontalMultiLevelHierarchy"/>
    <dgm:cxn modelId="{217E395E-AC52-4E00-83E9-9C131D1566EF}" type="presParOf" srcId="{EFFEEDEC-C7C2-4CEF-B48C-B4BADC58CFC0}" destId="{3913A09D-2EEF-44E8-AB30-1448D4450570}" srcOrd="0" destOrd="0" presId="urn:microsoft.com/office/officeart/2008/layout/HorizontalMultiLevelHierarchy"/>
    <dgm:cxn modelId="{AE0B07F9-3CCD-43DD-99C9-65B0C504FAB8}" type="presParOf" srcId="{EFFEEDEC-C7C2-4CEF-B48C-B4BADC58CFC0}" destId="{CA4D85E6-8229-4342-8D21-8F59604A534D}" srcOrd="1" destOrd="0" presId="urn:microsoft.com/office/officeart/2008/layout/HorizontalMultiLevelHierarchy"/>
    <dgm:cxn modelId="{B8CF3498-C975-47CF-915F-D742410EF3C6}" type="presParOf" srcId="{CA4D85E6-8229-4342-8D21-8F59604A534D}" destId="{DBC183D6-5EC0-46F4-B172-E17968537E1A}" srcOrd="0" destOrd="0" presId="urn:microsoft.com/office/officeart/2008/layout/HorizontalMultiLevelHierarchy"/>
    <dgm:cxn modelId="{E5FAF45E-E046-4908-BFB9-7597AB3B14C1}" type="presParOf" srcId="{DBC183D6-5EC0-46F4-B172-E17968537E1A}" destId="{D95E088B-26EA-4ADF-B1FB-30D20525C838}" srcOrd="0" destOrd="0" presId="urn:microsoft.com/office/officeart/2008/layout/HorizontalMultiLevelHierarchy"/>
    <dgm:cxn modelId="{CA9B8277-453E-4991-A7A6-90FE769A33B8}" type="presParOf" srcId="{CA4D85E6-8229-4342-8D21-8F59604A534D}" destId="{FAB10025-8F16-4A6B-B600-4625EC9F6A91}" srcOrd="1" destOrd="0" presId="urn:microsoft.com/office/officeart/2008/layout/HorizontalMultiLevelHierarchy"/>
    <dgm:cxn modelId="{499874AC-45F2-45A9-AE2D-F47A286777AA}" type="presParOf" srcId="{FAB10025-8F16-4A6B-B600-4625EC9F6A91}" destId="{36AB25CF-2E11-4CCF-8BE3-C8D72FA85854}" srcOrd="0" destOrd="0" presId="urn:microsoft.com/office/officeart/2008/layout/HorizontalMultiLevelHierarchy"/>
    <dgm:cxn modelId="{D05A1BE1-44A3-47E7-A196-65122D9CF446}" type="presParOf" srcId="{FAB10025-8F16-4A6B-B600-4625EC9F6A91}" destId="{7A11810E-C3C0-46F6-8D6C-9B838D4B2490}" srcOrd="1" destOrd="0" presId="urn:microsoft.com/office/officeart/2008/layout/HorizontalMultiLevelHierarchy"/>
    <dgm:cxn modelId="{F03A2F6B-49F8-455E-8674-E5F5692DED5E}" type="presParOf" srcId="{860EA349-54D7-4FA0-9C92-9A87F626F07F}" destId="{3044E600-33C4-4C98-A51D-5D39787DFEE4}" srcOrd="2" destOrd="0" presId="urn:microsoft.com/office/officeart/2008/layout/HorizontalMultiLevelHierarchy"/>
    <dgm:cxn modelId="{AB2CE669-1EFF-48A9-9641-C28F19770880}" type="presParOf" srcId="{3044E600-33C4-4C98-A51D-5D39787DFEE4}" destId="{B1EFC4F5-95C2-4B17-A1FD-7094CE3207F4}" srcOrd="0" destOrd="0" presId="urn:microsoft.com/office/officeart/2008/layout/HorizontalMultiLevelHierarchy"/>
    <dgm:cxn modelId="{7AAAEE99-5245-4626-8E9C-C2B5AD3EE221}" type="presParOf" srcId="{860EA349-54D7-4FA0-9C92-9A87F626F07F}" destId="{BA926F03-95AA-4826-A103-BF7DE0674A7B}" srcOrd="3" destOrd="0" presId="urn:microsoft.com/office/officeart/2008/layout/HorizontalMultiLevelHierarchy"/>
    <dgm:cxn modelId="{E6871200-4ABB-4C72-9DB4-CEBBE177DE3B}" type="presParOf" srcId="{BA926F03-95AA-4826-A103-BF7DE0674A7B}" destId="{9D756E89-E211-4E39-89C3-F70E627F9B84}" srcOrd="0" destOrd="0" presId="urn:microsoft.com/office/officeart/2008/layout/HorizontalMultiLevelHierarchy"/>
    <dgm:cxn modelId="{CCC58FF3-C450-4DCE-9541-97C21271E1C0}" type="presParOf" srcId="{BA926F03-95AA-4826-A103-BF7DE0674A7B}" destId="{45583CD1-4764-447E-80E4-6047D4194042}" srcOrd="1" destOrd="0" presId="urn:microsoft.com/office/officeart/2008/layout/HorizontalMultiLevelHierarchy"/>
    <dgm:cxn modelId="{854E5DBD-4AF6-4353-B994-C7131D19FEE2}" type="presParOf" srcId="{45583CD1-4764-447E-80E4-6047D4194042}" destId="{55D750B1-D2D4-4657-A699-17B371C64BA4}" srcOrd="0" destOrd="0" presId="urn:microsoft.com/office/officeart/2008/layout/HorizontalMultiLevelHierarchy"/>
    <dgm:cxn modelId="{CDAFA687-5A8E-43E3-9DD4-BC1B6AF7D6FA}" type="presParOf" srcId="{55D750B1-D2D4-4657-A699-17B371C64BA4}" destId="{42BEEBE2-D798-4C5B-B2B5-B1159A4E5A7E}" srcOrd="0" destOrd="0" presId="urn:microsoft.com/office/officeart/2008/layout/HorizontalMultiLevelHierarchy"/>
    <dgm:cxn modelId="{415431AA-8951-4C67-B8CD-546DBC44235B}" type="presParOf" srcId="{45583CD1-4764-447E-80E4-6047D4194042}" destId="{9973B941-A537-4191-B786-64CC91EDC8CC}" srcOrd="1" destOrd="0" presId="urn:microsoft.com/office/officeart/2008/layout/HorizontalMultiLevelHierarchy"/>
    <dgm:cxn modelId="{DDFEF2A7-19E0-4D53-BCDA-7542CA249121}" type="presParOf" srcId="{9973B941-A537-4191-B786-64CC91EDC8CC}" destId="{37BDEF86-4C45-474E-85E0-6BF22264B45C}" srcOrd="0" destOrd="0" presId="urn:microsoft.com/office/officeart/2008/layout/HorizontalMultiLevelHierarchy"/>
    <dgm:cxn modelId="{5F5A0A82-7CBE-466A-8A7F-2AF16E025096}" type="presParOf" srcId="{9973B941-A537-4191-B786-64CC91EDC8CC}" destId="{BE2B2AA4-C06F-4848-8B3B-76B1AB6770E2}" srcOrd="1" destOrd="0" presId="urn:microsoft.com/office/officeart/2008/layout/HorizontalMultiLevelHierarchy"/>
    <dgm:cxn modelId="{CB1EBA5A-5FBA-413B-9F17-0AFE6C25D7C4}" type="presParOf" srcId="{860EA349-54D7-4FA0-9C92-9A87F626F07F}" destId="{AD5D3D24-3690-4B1C-99FF-5E1645295254}" srcOrd="4" destOrd="0" presId="urn:microsoft.com/office/officeart/2008/layout/HorizontalMultiLevelHierarchy"/>
    <dgm:cxn modelId="{C62DB164-BBAD-4524-9BE3-2B4B0DAB349D}" type="presParOf" srcId="{AD5D3D24-3690-4B1C-99FF-5E1645295254}" destId="{6421907A-7FBE-48A7-B334-716ACFEC8BDC}" srcOrd="0" destOrd="0" presId="urn:microsoft.com/office/officeart/2008/layout/HorizontalMultiLevelHierarchy"/>
    <dgm:cxn modelId="{0F5763C7-CD34-4798-99DE-AED6ABB20DA9}" type="presParOf" srcId="{860EA349-54D7-4FA0-9C92-9A87F626F07F}" destId="{63473DD9-9BCB-4869-A878-3FE3131643E6}" srcOrd="5" destOrd="0" presId="urn:microsoft.com/office/officeart/2008/layout/HorizontalMultiLevelHierarchy"/>
    <dgm:cxn modelId="{11BD347E-1CAE-4416-89D9-8191C3F1DC7D}" type="presParOf" srcId="{63473DD9-9BCB-4869-A878-3FE3131643E6}" destId="{345DD62F-55B4-4A13-AAD1-6DC61B506E35}" srcOrd="0" destOrd="0" presId="urn:microsoft.com/office/officeart/2008/layout/HorizontalMultiLevelHierarchy"/>
    <dgm:cxn modelId="{25E09CC2-8346-4BE6-AEA7-6704B68DF77D}" type="presParOf" srcId="{63473DD9-9BCB-4869-A878-3FE3131643E6}" destId="{C430E1DE-AC40-4974-B3CD-4F068A2245D8}" srcOrd="1" destOrd="0" presId="urn:microsoft.com/office/officeart/2008/layout/HorizontalMultiLevelHierarchy"/>
    <dgm:cxn modelId="{099A8EDD-B5ED-4E60-975A-468DFFFC5EA7}" type="presParOf" srcId="{C430E1DE-AC40-4974-B3CD-4F068A2245D8}" destId="{AA6C9550-5346-48C9-950F-7C40B2201530}" srcOrd="0" destOrd="0" presId="urn:microsoft.com/office/officeart/2008/layout/HorizontalMultiLevelHierarchy"/>
    <dgm:cxn modelId="{31384A9A-C93D-4467-B19F-23BE1A67FDFA}" type="presParOf" srcId="{AA6C9550-5346-48C9-950F-7C40B2201530}" destId="{9F8459AB-D032-4611-816D-E6B8BA96411C}" srcOrd="0" destOrd="0" presId="urn:microsoft.com/office/officeart/2008/layout/HorizontalMultiLevelHierarchy"/>
    <dgm:cxn modelId="{AFCAA0CF-F767-4E75-9382-E8B37319FDFB}" type="presParOf" srcId="{C430E1DE-AC40-4974-B3CD-4F068A2245D8}" destId="{DBC25941-4C04-484F-9699-FA356AC5C298}" srcOrd="1" destOrd="0" presId="urn:microsoft.com/office/officeart/2008/layout/HorizontalMultiLevelHierarchy"/>
    <dgm:cxn modelId="{D13A3313-08F4-47AF-99C1-5E0C9D8E0286}" type="presParOf" srcId="{DBC25941-4C04-484F-9699-FA356AC5C298}" destId="{E376181B-D839-46F3-9866-04084728782A}" srcOrd="0" destOrd="0" presId="urn:microsoft.com/office/officeart/2008/layout/HorizontalMultiLevelHierarchy"/>
    <dgm:cxn modelId="{829154B1-BA25-47CA-AF9B-574776CEBB7A}" type="presParOf" srcId="{DBC25941-4C04-484F-9699-FA356AC5C298}" destId="{65DEF690-7FF9-4F2A-AD96-77F8224E1A51}" srcOrd="1" destOrd="0" presId="urn:microsoft.com/office/officeart/2008/layout/HorizontalMultiLevelHierarchy"/>
    <dgm:cxn modelId="{86FE7DE5-88A3-477F-ADCC-F6ACB0B47C5B}" type="presParOf" srcId="{860EA349-54D7-4FA0-9C92-9A87F626F07F}" destId="{FDEFB818-1047-45C0-A097-4BAB42AB024B}" srcOrd="6" destOrd="0" presId="urn:microsoft.com/office/officeart/2008/layout/HorizontalMultiLevelHierarchy"/>
    <dgm:cxn modelId="{B23E1ACF-ED85-4CD1-845C-6FB2C10FDA7B}" type="presParOf" srcId="{FDEFB818-1047-45C0-A097-4BAB42AB024B}" destId="{71697BBA-480A-4B82-A6C4-861BC156ACC4}" srcOrd="0" destOrd="0" presId="urn:microsoft.com/office/officeart/2008/layout/HorizontalMultiLevelHierarchy"/>
    <dgm:cxn modelId="{4D6CB0F2-F3E7-402F-B1DF-EF592634A884}" type="presParOf" srcId="{860EA349-54D7-4FA0-9C92-9A87F626F07F}" destId="{FB4D2AD2-C4F0-4E27-B7BF-EE28DF6A1C98}" srcOrd="7" destOrd="0" presId="urn:microsoft.com/office/officeart/2008/layout/HorizontalMultiLevelHierarchy"/>
    <dgm:cxn modelId="{8EC3325D-9873-464A-B9A7-D42C5243C288}" type="presParOf" srcId="{FB4D2AD2-C4F0-4E27-B7BF-EE28DF6A1C98}" destId="{E8DBE374-73A4-4CD7-8577-F6FFF2CCA86E}" srcOrd="0" destOrd="0" presId="urn:microsoft.com/office/officeart/2008/layout/HorizontalMultiLevelHierarchy"/>
    <dgm:cxn modelId="{31D05A45-FC90-4334-87D7-3CA6C684093C}" type="presParOf" srcId="{FB4D2AD2-C4F0-4E27-B7BF-EE28DF6A1C98}" destId="{86F14927-083C-4A54-9458-A56CEB1E891F}" srcOrd="1" destOrd="0" presId="urn:microsoft.com/office/officeart/2008/layout/HorizontalMultiLevelHierarchy"/>
    <dgm:cxn modelId="{4BFBE6BE-0084-4C71-BE0E-F1C637444DBF}" type="presParOf" srcId="{86F14927-083C-4A54-9458-A56CEB1E891F}" destId="{8E9A0AB9-3CEC-41D0-9CD4-DA6A2022F61D}" srcOrd="0" destOrd="0" presId="urn:microsoft.com/office/officeart/2008/layout/HorizontalMultiLevelHierarchy"/>
    <dgm:cxn modelId="{13F30CE8-D22F-4487-8BE3-E91ED7FC64BE}" type="presParOf" srcId="{8E9A0AB9-3CEC-41D0-9CD4-DA6A2022F61D}" destId="{5A1B621F-13DB-4AF9-A5D6-F873E66AC4DE}" srcOrd="0" destOrd="0" presId="urn:microsoft.com/office/officeart/2008/layout/HorizontalMultiLevelHierarchy"/>
    <dgm:cxn modelId="{791FB708-F228-4DDA-A2F4-2BF6BC21935E}" type="presParOf" srcId="{86F14927-083C-4A54-9458-A56CEB1E891F}" destId="{F844A296-E472-401A-8420-7EDEB83FAEA6}" srcOrd="1" destOrd="0" presId="urn:microsoft.com/office/officeart/2008/layout/HorizontalMultiLevelHierarchy"/>
    <dgm:cxn modelId="{11909FD4-B0D1-4AA7-9DDF-8B5905A4BA34}" type="presParOf" srcId="{F844A296-E472-401A-8420-7EDEB83FAEA6}" destId="{D48FD03E-EB3A-426C-9B2E-0C0F907D3BBB}" srcOrd="0" destOrd="0" presId="urn:microsoft.com/office/officeart/2008/layout/HorizontalMultiLevelHierarchy"/>
    <dgm:cxn modelId="{6CF7B39D-E851-4344-909D-1546D5506039}" type="presParOf" srcId="{F844A296-E472-401A-8420-7EDEB83FAEA6}" destId="{929380F9-24B3-4457-A306-B5DB159FDB1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CC41AF6-F9BE-429F-9558-CECA22E116E4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905FB4-F7E9-4444-BD6F-57CE490F08F0}">
      <dgm:prSet phldrT="[Text]" custT="1"/>
      <dgm:spPr>
        <a:solidFill>
          <a:schemeClr val="tx2">
            <a:lumMod val="5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Area-specific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8AB770-2DDB-4ADB-8B0B-C7300F335BEC}" type="parTrans" cxnId="{F335262B-415E-41C1-8C3B-F74DB201E0E6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A35170-7CC4-4FE0-94C3-6639DD0607F3}" type="sibTrans" cxnId="{F335262B-415E-41C1-8C3B-F74DB201E0E6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23980E-CE8F-4856-8304-A1536A3BEB33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Biosecurity 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1B70AC-7374-433F-9CB1-9D4B6C4BE13E}" type="parTrans" cxnId="{9A7080BA-47CC-4176-80DF-1F4CF1B126DD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353A86-B29D-4A5E-98D1-401EEDF50835}" type="sibTrans" cxnId="{9A7080BA-47CC-4176-80DF-1F4CF1B126DD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2F140D-644E-4CC6-8274-CEE0C0DCA348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Outbreak management and recovery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3DA338-8B94-4F35-B471-3DFC2F5A0221}" type="parTrans" cxnId="{B0DF982E-DD5F-46C7-AFE7-6A2744F23B8E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43C72D-1D89-4ABA-9EBA-E4FC6837B02F}" type="sibTrans" cxnId="{B0DF982E-DD5F-46C7-AFE7-6A2744F23B8E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0E2306-7161-4C62-BCAB-72E4951C7E55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Awareness, communication and information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D0F453-7D55-42FA-A766-32766E3CD7C8}" type="parTrans" cxnId="{C80BE9CE-2D5C-4DF9-972A-56673AC40824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F979D6-F81F-4299-96C1-2E7C1A3C95CB}" type="sibTrans" cxnId="{C80BE9CE-2D5C-4DF9-972A-56673AC40824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83CEF4-2700-4D52-B714-8880A559DADE}">
      <dgm:prSet custT="1"/>
      <dgm:spPr>
        <a:solidFill>
          <a:schemeClr val="tx2">
            <a:lumMod val="40000"/>
            <a:lumOff val="60000"/>
          </a:schemeClr>
        </a:solidFill>
      </dgm:spPr>
      <dgm:t>
        <a:bodyPr lIns="182880" rIns="182880"/>
        <a:lstStyle/>
        <a:p>
          <a:pPr algn="just">
            <a:spcBef>
              <a:spcPts val="300"/>
            </a:spcBef>
            <a:spcAft>
              <a:spcPts val="300"/>
            </a:spcAft>
          </a:pPr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Biosecurity measures are enforced at all level (cross border, VC and farms) </a:t>
          </a:r>
          <a:endParaRPr lang="en-U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210BE4-AB1B-46EC-9CAF-4EE79BE1F98D}" type="parTrans" cxnId="{D9F94BE2-ABCA-4C45-98ED-DFE1BB848C18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E0541C-8C92-412B-8622-8D2EFE606CAB}" type="sibTrans" cxnId="{D9F94BE2-ABCA-4C45-98ED-DFE1BB848C18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586057-A0DF-4F26-8E45-189ED44B9F1F}">
      <dgm:prSet custT="1"/>
      <dgm:spPr>
        <a:solidFill>
          <a:schemeClr val="tx2">
            <a:lumMod val="40000"/>
            <a:lumOff val="60000"/>
          </a:schemeClr>
        </a:solidFill>
      </dgm:spPr>
      <dgm:t>
        <a:bodyPr lIns="182880" rIns="182880"/>
        <a:lstStyle/>
        <a:p>
          <a:pPr algn="just">
            <a:spcBef>
              <a:spcPts val="300"/>
            </a:spcBef>
            <a:spcAft>
              <a:spcPts val="300"/>
            </a:spcAft>
          </a:pPr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Emergency ASF funds maintained  </a:t>
          </a:r>
          <a:endParaRPr lang="en-U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0BBC31-CAE4-46A0-B11A-B810BDEA3562}" type="parTrans" cxnId="{174E3D34-8EA4-400D-BC37-FB948FFC55E7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20853E-1692-44A1-B864-FF5F8C2AB101}" type="sibTrans" cxnId="{174E3D34-8EA4-400D-BC37-FB948FFC55E7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97F133-A70C-4278-87F6-7467BD52F33C}">
      <dgm:prSet custT="1"/>
      <dgm:spPr>
        <a:solidFill>
          <a:schemeClr val="tx2">
            <a:lumMod val="40000"/>
            <a:lumOff val="60000"/>
          </a:schemeClr>
        </a:solidFill>
      </dgm:spPr>
      <dgm:t>
        <a:bodyPr lIns="182880" rIns="182880"/>
        <a:lstStyle/>
        <a:p>
          <a:pPr algn="just">
            <a:spcBef>
              <a:spcPts val="300"/>
            </a:spcBef>
            <a:spcAft>
              <a:spcPts val="300"/>
            </a:spcAft>
          </a:pPr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Communication strategy reviewed and updated</a:t>
          </a:r>
          <a:endParaRPr lang="en-U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F3E4EA-093E-49A9-A7E7-5F5AD9BAB749}" type="parTrans" cxnId="{EF5A2FDD-9F1A-44C2-9569-53F1DA4A1E2F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7DC6EA-CE67-4999-8BC6-71B3BE1E8314}" type="sibTrans" cxnId="{EF5A2FDD-9F1A-44C2-9569-53F1DA4A1E2F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443A7D-245A-4509-B007-4408C481104B}" type="pres">
      <dgm:prSet presAssocID="{7CC41AF6-F9BE-429F-9558-CECA22E116E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51FC6F-F831-4933-8DE1-5AE4FC33D5C9}" type="pres">
      <dgm:prSet presAssocID="{56905FB4-F7E9-4444-BD6F-57CE490F08F0}" presName="root1" presStyleCnt="0"/>
      <dgm:spPr/>
    </dgm:pt>
    <dgm:pt modelId="{BAD165A7-AF8D-49B5-9272-5720EA677048}" type="pres">
      <dgm:prSet presAssocID="{56905FB4-F7E9-4444-BD6F-57CE490F08F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0EA349-54D7-4FA0-9C92-9A87F626F07F}" type="pres">
      <dgm:prSet presAssocID="{56905FB4-F7E9-4444-BD6F-57CE490F08F0}" presName="level2hierChild" presStyleCnt="0"/>
      <dgm:spPr/>
    </dgm:pt>
    <dgm:pt modelId="{A24197C1-443A-46C7-9F6E-6257B84B718C}" type="pres">
      <dgm:prSet presAssocID="{811B70AC-7374-433F-9CB1-9D4B6C4BE13E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3C8DB2A6-FE2C-4166-ACA9-6AB9160F41D2}" type="pres">
      <dgm:prSet presAssocID="{811B70AC-7374-433F-9CB1-9D4B6C4BE13E}" presName="connTx" presStyleLbl="parChTrans1D2" presStyleIdx="0" presStyleCnt="3"/>
      <dgm:spPr/>
      <dgm:t>
        <a:bodyPr/>
        <a:lstStyle/>
        <a:p>
          <a:endParaRPr lang="en-US"/>
        </a:p>
      </dgm:t>
    </dgm:pt>
    <dgm:pt modelId="{EFFEEDEC-C7C2-4CEF-B48C-B4BADC58CFC0}" type="pres">
      <dgm:prSet presAssocID="{4923980E-CE8F-4856-8304-A1536A3BEB33}" presName="root2" presStyleCnt="0"/>
      <dgm:spPr/>
    </dgm:pt>
    <dgm:pt modelId="{3913A09D-2EEF-44E8-AB30-1448D4450570}" type="pres">
      <dgm:prSet presAssocID="{4923980E-CE8F-4856-8304-A1536A3BEB33}" presName="LevelTwoTextNode" presStyleLbl="node2" presStyleIdx="0" presStyleCnt="3" custScaleX="47014" custScaleY="852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4D85E6-8229-4342-8D21-8F59604A534D}" type="pres">
      <dgm:prSet presAssocID="{4923980E-CE8F-4856-8304-A1536A3BEB33}" presName="level3hierChild" presStyleCnt="0"/>
      <dgm:spPr/>
    </dgm:pt>
    <dgm:pt modelId="{DBC183D6-5EC0-46F4-B172-E17968537E1A}" type="pres">
      <dgm:prSet presAssocID="{4B210BE4-AB1B-46EC-9CAF-4EE79BE1F98D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D95E088B-26EA-4ADF-B1FB-30D20525C838}" type="pres">
      <dgm:prSet presAssocID="{4B210BE4-AB1B-46EC-9CAF-4EE79BE1F98D}" presName="connTx" presStyleLbl="parChTrans1D3" presStyleIdx="0" presStyleCnt="3"/>
      <dgm:spPr/>
      <dgm:t>
        <a:bodyPr/>
        <a:lstStyle/>
        <a:p>
          <a:endParaRPr lang="en-US"/>
        </a:p>
      </dgm:t>
    </dgm:pt>
    <dgm:pt modelId="{FAB10025-8F16-4A6B-B600-4625EC9F6A91}" type="pres">
      <dgm:prSet presAssocID="{2B83CEF4-2700-4D52-B714-8880A559DADE}" presName="root2" presStyleCnt="0"/>
      <dgm:spPr/>
    </dgm:pt>
    <dgm:pt modelId="{36AB25CF-2E11-4CCF-8BE3-C8D72FA85854}" type="pres">
      <dgm:prSet presAssocID="{2B83CEF4-2700-4D52-B714-8880A559DADE}" presName="LevelTwoTextNode" presStyleLbl="node3" presStyleIdx="0" presStyleCnt="3" custScaleY="715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11810E-C3C0-46F6-8D6C-9B838D4B2490}" type="pres">
      <dgm:prSet presAssocID="{2B83CEF4-2700-4D52-B714-8880A559DADE}" presName="level3hierChild" presStyleCnt="0"/>
      <dgm:spPr/>
    </dgm:pt>
    <dgm:pt modelId="{3044E600-33C4-4C98-A51D-5D39787DFEE4}" type="pres">
      <dgm:prSet presAssocID="{3ED0F453-7D55-42FA-A766-32766E3CD7C8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B1EFC4F5-95C2-4B17-A1FD-7094CE3207F4}" type="pres">
      <dgm:prSet presAssocID="{3ED0F453-7D55-42FA-A766-32766E3CD7C8}" presName="connTx" presStyleLbl="parChTrans1D2" presStyleIdx="1" presStyleCnt="3"/>
      <dgm:spPr/>
      <dgm:t>
        <a:bodyPr/>
        <a:lstStyle/>
        <a:p>
          <a:endParaRPr lang="en-US"/>
        </a:p>
      </dgm:t>
    </dgm:pt>
    <dgm:pt modelId="{BA926F03-95AA-4826-A103-BF7DE0674A7B}" type="pres">
      <dgm:prSet presAssocID="{A10E2306-7161-4C62-BCAB-72E4951C7E55}" presName="root2" presStyleCnt="0"/>
      <dgm:spPr/>
    </dgm:pt>
    <dgm:pt modelId="{9D756E89-E211-4E39-89C3-F70E627F9B84}" type="pres">
      <dgm:prSet presAssocID="{A10E2306-7161-4C62-BCAB-72E4951C7E55}" presName="LevelTwoTextNode" presStyleLbl="node2" presStyleIdx="1" presStyleCnt="3" custScaleX="47014" custScaleY="1028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583CD1-4764-447E-80E4-6047D4194042}" type="pres">
      <dgm:prSet presAssocID="{A10E2306-7161-4C62-BCAB-72E4951C7E55}" presName="level3hierChild" presStyleCnt="0"/>
      <dgm:spPr/>
    </dgm:pt>
    <dgm:pt modelId="{55D750B1-D2D4-4657-A699-17B371C64BA4}" type="pres">
      <dgm:prSet presAssocID="{3BF3E4EA-093E-49A9-A7E7-5F5AD9BAB749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42BEEBE2-D798-4C5B-B2B5-B1159A4E5A7E}" type="pres">
      <dgm:prSet presAssocID="{3BF3E4EA-093E-49A9-A7E7-5F5AD9BAB749}" presName="connTx" presStyleLbl="parChTrans1D3" presStyleIdx="1" presStyleCnt="3"/>
      <dgm:spPr/>
      <dgm:t>
        <a:bodyPr/>
        <a:lstStyle/>
        <a:p>
          <a:endParaRPr lang="en-US"/>
        </a:p>
      </dgm:t>
    </dgm:pt>
    <dgm:pt modelId="{9973B941-A537-4191-B786-64CC91EDC8CC}" type="pres">
      <dgm:prSet presAssocID="{F497F133-A70C-4278-87F6-7467BD52F33C}" presName="root2" presStyleCnt="0"/>
      <dgm:spPr/>
    </dgm:pt>
    <dgm:pt modelId="{37BDEF86-4C45-474E-85E0-6BF22264B45C}" type="pres">
      <dgm:prSet presAssocID="{F497F133-A70C-4278-87F6-7467BD52F33C}" presName="LevelTwoTextNode" presStyleLbl="node3" presStyleIdx="1" presStyleCnt="3" custScaleY="564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2B2AA4-C06F-4848-8B3B-76B1AB6770E2}" type="pres">
      <dgm:prSet presAssocID="{F497F133-A70C-4278-87F6-7467BD52F33C}" presName="level3hierChild" presStyleCnt="0"/>
      <dgm:spPr/>
    </dgm:pt>
    <dgm:pt modelId="{AD5D3D24-3690-4B1C-99FF-5E1645295254}" type="pres">
      <dgm:prSet presAssocID="{5B3DA338-8B94-4F35-B471-3DFC2F5A0221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6421907A-7FBE-48A7-B334-716ACFEC8BDC}" type="pres">
      <dgm:prSet presAssocID="{5B3DA338-8B94-4F35-B471-3DFC2F5A0221}" presName="connTx" presStyleLbl="parChTrans1D2" presStyleIdx="2" presStyleCnt="3"/>
      <dgm:spPr/>
      <dgm:t>
        <a:bodyPr/>
        <a:lstStyle/>
        <a:p>
          <a:endParaRPr lang="en-US"/>
        </a:p>
      </dgm:t>
    </dgm:pt>
    <dgm:pt modelId="{63473DD9-9BCB-4869-A878-3FE3131643E6}" type="pres">
      <dgm:prSet presAssocID="{AE2F140D-644E-4CC6-8274-CEE0C0DCA348}" presName="root2" presStyleCnt="0"/>
      <dgm:spPr/>
    </dgm:pt>
    <dgm:pt modelId="{345DD62F-55B4-4A13-AAD1-6DC61B506E35}" type="pres">
      <dgm:prSet presAssocID="{AE2F140D-644E-4CC6-8274-CEE0C0DCA348}" presName="LevelTwoTextNode" presStyleLbl="node2" presStyleIdx="2" presStyleCnt="3" custScaleX="47014" custScaleY="852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30E1DE-AC40-4974-B3CD-4F068A2245D8}" type="pres">
      <dgm:prSet presAssocID="{AE2F140D-644E-4CC6-8274-CEE0C0DCA348}" presName="level3hierChild" presStyleCnt="0"/>
      <dgm:spPr/>
    </dgm:pt>
    <dgm:pt modelId="{AA6C9550-5346-48C9-950F-7C40B2201530}" type="pres">
      <dgm:prSet presAssocID="{B60BBC31-CAE4-46A0-B11A-B810BDEA3562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9F8459AB-D032-4611-816D-E6B8BA96411C}" type="pres">
      <dgm:prSet presAssocID="{B60BBC31-CAE4-46A0-B11A-B810BDEA3562}" presName="connTx" presStyleLbl="parChTrans1D3" presStyleIdx="2" presStyleCnt="3"/>
      <dgm:spPr/>
      <dgm:t>
        <a:bodyPr/>
        <a:lstStyle/>
        <a:p>
          <a:endParaRPr lang="en-US"/>
        </a:p>
      </dgm:t>
    </dgm:pt>
    <dgm:pt modelId="{DBC25941-4C04-484F-9699-FA356AC5C298}" type="pres">
      <dgm:prSet presAssocID="{1C586057-A0DF-4F26-8E45-189ED44B9F1F}" presName="root2" presStyleCnt="0"/>
      <dgm:spPr/>
    </dgm:pt>
    <dgm:pt modelId="{E376181B-D839-46F3-9866-04084728782A}" type="pres">
      <dgm:prSet presAssocID="{1C586057-A0DF-4F26-8E45-189ED44B9F1F}" presName="LevelTwoTextNode" presStyleLbl="node3" presStyleIdx="2" presStyleCnt="3" custScaleY="484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DEF690-7FF9-4F2A-AD96-77F8224E1A51}" type="pres">
      <dgm:prSet presAssocID="{1C586057-A0DF-4F26-8E45-189ED44B9F1F}" presName="level3hierChild" presStyleCnt="0"/>
      <dgm:spPr/>
    </dgm:pt>
  </dgm:ptLst>
  <dgm:cxnLst>
    <dgm:cxn modelId="{DD909E78-5261-4B1C-8209-CFA0E0A0B889}" type="presOf" srcId="{811B70AC-7374-433F-9CB1-9D4B6C4BE13E}" destId="{3C8DB2A6-FE2C-4166-ACA9-6AB9160F41D2}" srcOrd="1" destOrd="0" presId="urn:microsoft.com/office/officeart/2008/layout/HorizontalMultiLevelHierarchy"/>
    <dgm:cxn modelId="{D45BDBEE-6914-4CD5-885E-9B5CEE5C1B2A}" type="presOf" srcId="{F497F133-A70C-4278-87F6-7467BD52F33C}" destId="{37BDEF86-4C45-474E-85E0-6BF22264B45C}" srcOrd="0" destOrd="0" presId="urn:microsoft.com/office/officeart/2008/layout/HorizontalMultiLevelHierarchy"/>
    <dgm:cxn modelId="{3FCCB948-AAE8-4C90-A40B-857638C73156}" type="presOf" srcId="{3BF3E4EA-093E-49A9-A7E7-5F5AD9BAB749}" destId="{55D750B1-D2D4-4657-A699-17B371C64BA4}" srcOrd="0" destOrd="0" presId="urn:microsoft.com/office/officeart/2008/layout/HorizontalMultiLevelHierarchy"/>
    <dgm:cxn modelId="{44888823-25DA-46B8-B56D-78A3A2B43C20}" type="presOf" srcId="{2B83CEF4-2700-4D52-B714-8880A559DADE}" destId="{36AB25CF-2E11-4CCF-8BE3-C8D72FA85854}" srcOrd="0" destOrd="0" presId="urn:microsoft.com/office/officeart/2008/layout/HorizontalMultiLevelHierarchy"/>
    <dgm:cxn modelId="{45C43F61-3F0A-4AD1-81F4-061AD37A7F2F}" type="presOf" srcId="{B60BBC31-CAE4-46A0-B11A-B810BDEA3562}" destId="{9F8459AB-D032-4611-816D-E6B8BA96411C}" srcOrd="1" destOrd="0" presId="urn:microsoft.com/office/officeart/2008/layout/HorizontalMultiLevelHierarchy"/>
    <dgm:cxn modelId="{27BDA182-8CE9-4B50-B58B-28C51D3B7552}" type="presOf" srcId="{3ED0F453-7D55-42FA-A766-32766E3CD7C8}" destId="{B1EFC4F5-95C2-4B17-A1FD-7094CE3207F4}" srcOrd="1" destOrd="0" presId="urn:microsoft.com/office/officeart/2008/layout/HorizontalMultiLevelHierarchy"/>
    <dgm:cxn modelId="{7C96C678-DA99-4104-A813-60A8F71E3E0D}" type="presOf" srcId="{4B210BE4-AB1B-46EC-9CAF-4EE79BE1F98D}" destId="{D95E088B-26EA-4ADF-B1FB-30D20525C838}" srcOrd="1" destOrd="0" presId="urn:microsoft.com/office/officeart/2008/layout/HorizontalMultiLevelHierarchy"/>
    <dgm:cxn modelId="{47C26116-F679-48A0-80F3-3BB5D606F73B}" type="presOf" srcId="{7CC41AF6-F9BE-429F-9558-CECA22E116E4}" destId="{F7443A7D-245A-4509-B007-4408C481104B}" srcOrd="0" destOrd="0" presId="urn:microsoft.com/office/officeart/2008/layout/HorizontalMultiLevelHierarchy"/>
    <dgm:cxn modelId="{3AC78282-DC62-4728-8462-561EC9C0158C}" type="presOf" srcId="{1C586057-A0DF-4F26-8E45-189ED44B9F1F}" destId="{E376181B-D839-46F3-9866-04084728782A}" srcOrd="0" destOrd="0" presId="urn:microsoft.com/office/officeart/2008/layout/HorizontalMultiLevelHierarchy"/>
    <dgm:cxn modelId="{3E8E2DF5-8E7A-4DC0-BB16-9AADB04D7C03}" type="presOf" srcId="{4B210BE4-AB1B-46EC-9CAF-4EE79BE1F98D}" destId="{DBC183D6-5EC0-46F4-B172-E17968537E1A}" srcOrd="0" destOrd="0" presId="urn:microsoft.com/office/officeart/2008/layout/HorizontalMultiLevelHierarchy"/>
    <dgm:cxn modelId="{F335262B-415E-41C1-8C3B-F74DB201E0E6}" srcId="{7CC41AF6-F9BE-429F-9558-CECA22E116E4}" destId="{56905FB4-F7E9-4444-BD6F-57CE490F08F0}" srcOrd="0" destOrd="0" parTransId="{FF8AB770-2DDB-4ADB-8B0B-C7300F335BEC}" sibTransId="{18A35170-7CC4-4FE0-94C3-6639DD0607F3}"/>
    <dgm:cxn modelId="{D9F94BE2-ABCA-4C45-98ED-DFE1BB848C18}" srcId="{4923980E-CE8F-4856-8304-A1536A3BEB33}" destId="{2B83CEF4-2700-4D52-B714-8880A559DADE}" srcOrd="0" destOrd="0" parTransId="{4B210BE4-AB1B-46EC-9CAF-4EE79BE1F98D}" sibTransId="{39E0541C-8C92-412B-8622-8D2EFE606CAB}"/>
    <dgm:cxn modelId="{2A5FB405-98A1-4EA1-BC0F-89572BC957CE}" type="presOf" srcId="{A10E2306-7161-4C62-BCAB-72E4951C7E55}" destId="{9D756E89-E211-4E39-89C3-F70E627F9B84}" srcOrd="0" destOrd="0" presId="urn:microsoft.com/office/officeart/2008/layout/HorizontalMultiLevelHierarchy"/>
    <dgm:cxn modelId="{78B2E864-2140-437A-B921-7D5500485F52}" type="presOf" srcId="{B60BBC31-CAE4-46A0-B11A-B810BDEA3562}" destId="{AA6C9550-5346-48C9-950F-7C40B2201530}" srcOrd="0" destOrd="0" presId="urn:microsoft.com/office/officeart/2008/layout/HorizontalMultiLevelHierarchy"/>
    <dgm:cxn modelId="{EF5A2FDD-9F1A-44C2-9569-53F1DA4A1E2F}" srcId="{A10E2306-7161-4C62-BCAB-72E4951C7E55}" destId="{F497F133-A70C-4278-87F6-7467BD52F33C}" srcOrd="0" destOrd="0" parTransId="{3BF3E4EA-093E-49A9-A7E7-5F5AD9BAB749}" sibTransId="{757DC6EA-CE67-4999-8BC6-71B3BE1E8314}"/>
    <dgm:cxn modelId="{977E6E5F-7AC3-40EB-9747-218D0272F9F7}" type="presOf" srcId="{AE2F140D-644E-4CC6-8274-CEE0C0DCA348}" destId="{345DD62F-55B4-4A13-AAD1-6DC61B506E35}" srcOrd="0" destOrd="0" presId="urn:microsoft.com/office/officeart/2008/layout/HorizontalMultiLevelHierarchy"/>
    <dgm:cxn modelId="{35C34518-7FDA-4F0B-8371-35A410390CD9}" type="presOf" srcId="{56905FB4-F7E9-4444-BD6F-57CE490F08F0}" destId="{BAD165A7-AF8D-49B5-9272-5720EA677048}" srcOrd="0" destOrd="0" presId="urn:microsoft.com/office/officeart/2008/layout/HorizontalMultiLevelHierarchy"/>
    <dgm:cxn modelId="{9A7080BA-47CC-4176-80DF-1F4CF1B126DD}" srcId="{56905FB4-F7E9-4444-BD6F-57CE490F08F0}" destId="{4923980E-CE8F-4856-8304-A1536A3BEB33}" srcOrd="0" destOrd="0" parTransId="{811B70AC-7374-433F-9CB1-9D4B6C4BE13E}" sibTransId="{A6353A86-B29D-4A5E-98D1-401EEDF50835}"/>
    <dgm:cxn modelId="{174E3D34-8EA4-400D-BC37-FB948FFC55E7}" srcId="{AE2F140D-644E-4CC6-8274-CEE0C0DCA348}" destId="{1C586057-A0DF-4F26-8E45-189ED44B9F1F}" srcOrd="0" destOrd="0" parTransId="{B60BBC31-CAE4-46A0-B11A-B810BDEA3562}" sibTransId="{2420853E-1692-44A1-B864-FF5F8C2AB101}"/>
    <dgm:cxn modelId="{8230F2D4-294F-402A-8E44-1A0D8189441F}" type="presOf" srcId="{5B3DA338-8B94-4F35-B471-3DFC2F5A0221}" destId="{AD5D3D24-3690-4B1C-99FF-5E1645295254}" srcOrd="0" destOrd="0" presId="urn:microsoft.com/office/officeart/2008/layout/HorizontalMultiLevelHierarchy"/>
    <dgm:cxn modelId="{EA7DCE2D-C7F7-4DE0-A204-EBD556F8DA57}" type="presOf" srcId="{4923980E-CE8F-4856-8304-A1536A3BEB33}" destId="{3913A09D-2EEF-44E8-AB30-1448D4450570}" srcOrd="0" destOrd="0" presId="urn:microsoft.com/office/officeart/2008/layout/HorizontalMultiLevelHierarchy"/>
    <dgm:cxn modelId="{F8A44BCF-E32C-4BF8-B222-F42AF664E94E}" type="presOf" srcId="{5B3DA338-8B94-4F35-B471-3DFC2F5A0221}" destId="{6421907A-7FBE-48A7-B334-716ACFEC8BDC}" srcOrd="1" destOrd="0" presId="urn:microsoft.com/office/officeart/2008/layout/HorizontalMultiLevelHierarchy"/>
    <dgm:cxn modelId="{9A2264D9-3798-4C72-AE6E-5C46DC3907CE}" type="presOf" srcId="{3BF3E4EA-093E-49A9-A7E7-5F5AD9BAB749}" destId="{42BEEBE2-D798-4C5B-B2B5-B1159A4E5A7E}" srcOrd="1" destOrd="0" presId="urn:microsoft.com/office/officeart/2008/layout/HorizontalMultiLevelHierarchy"/>
    <dgm:cxn modelId="{C80BE9CE-2D5C-4DF9-972A-56673AC40824}" srcId="{56905FB4-F7E9-4444-BD6F-57CE490F08F0}" destId="{A10E2306-7161-4C62-BCAB-72E4951C7E55}" srcOrd="1" destOrd="0" parTransId="{3ED0F453-7D55-42FA-A766-32766E3CD7C8}" sibTransId="{CCF979D6-F81F-4299-96C1-2E7C1A3C95CB}"/>
    <dgm:cxn modelId="{5F4F2995-15E1-4C83-83E8-3FAEEB50FE9E}" type="presOf" srcId="{3ED0F453-7D55-42FA-A766-32766E3CD7C8}" destId="{3044E600-33C4-4C98-A51D-5D39787DFEE4}" srcOrd="0" destOrd="0" presId="urn:microsoft.com/office/officeart/2008/layout/HorizontalMultiLevelHierarchy"/>
    <dgm:cxn modelId="{B0DF982E-DD5F-46C7-AFE7-6A2744F23B8E}" srcId="{56905FB4-F7E9-4444-BD6F-57CE490F08F0}" destId="{AE2F140D-644E-4CC6-8274-CEE0C0DCA348}" srcOrd="2" destOrd="0" parTransId="{5B3DA338-8B94-4F35-B471-3DFC2F5A0221}" sibTransId="{8643C72D-1D89-4ABA-9EBA-E4FC6837B02F}"/>
    <dgm:cxn modelId="{9D37534D-EF2E-439E-90CA-BBF87230CF85}" type="presOf" srcId="{811B70AC-7374-433F-9CB1-9D4B6C4BE13E}" destId="{A24197C1-443A-46C7-9F6E-6257B84B718C}" srcOrd="0" destOrd="0" presId="urn:microsoft.com/office/officeart/2008/layout/HorizontalMultiLevelHierarchy"/>
    <dgm:cxn modelId="{14EA58A9-8250-4DEE-87D2-B19BB2444DEE}" type="presParOf" srcId="{F7443A7D-245A-4509-B007-4408C481104B}" destId="{F751FC6F-F831-4933-8DE1-5AE4FC33D5C9}" srcOrd="0" destOrd="0" presId="urn:microsoft.com/office/officeart/2008/layout/HorizontalMultiLevelHierarchy"/>
    <dgm:cxn modelId="{90503758-4C32-47CF-9234-069CA44F4EF9}" type="presParOf" srcId="{F751FC6F-F831-4933-8DE1-5AE4FC33D5C9}" destId="{BAD165A7-AF8D-49B5-9272-5720EA677048}" srcOrd="0" destOrd="0" presId="urn:microsoft.com/office/officeart/2008/layout/HorizontalMultiLevelHierarchy"/>
    <dgm:cxn modelId="{B4BF89CA-2744-467F-82BD-238FE762B242}" type="presParOf" srcId="{F751FC6F-F831-4933-8DE1-5AE4FC33D5C9}" destId="{860EA349-54D7-4FA0-9C92-9A87F626F07F}" srcOrd="1" destOrd="0" presId="urn:microsoft.com/office/officeart/2008/layout/HorizontalMultiLevelHierarchy"/>
    <dgm:cxn modelId="{DA9BABF8-980D-49FB-B8C5-3A516212A8AE}" type="presParOf" srcId="{860EA349-54D7-4FA0-9C92-9A87F626F07F}" destId="{A24197C1-443A-46C7-9F6E-6257B84B718C}" srcOrd="0" destOrd="0" presId="urn:microsoft.com/office/officeart/2008/layout/HorizontalMultiLevelHierarchy"/>
    <dgm:cxn modelId="{21395F52-2823-4C92-86DC-4C723F8BFF6D}" type="presParOf" srcId="{A24197C1-443A-46C7-9F6E-6257B84B718C}" destId="{3C8DB2A6-FE2C-4166-ACA9-6AB9160F41D2}" srcOrd="0" destOrd="0" presId="urn:microsoft.com/office/officeart/2008/layout/HorizontalMultiLevelHierarchy"/>
    <dgm:cxn modelId="{B61ACB15-F044-4A9F-9D1B-4BF4E55FF2C8}" type="presParOf" srcId="{860EA349-54D7-4FA0-9C92-9A87F626F07F}" destId="{EFFEEDEC-C7C2-4CEF-B48C-B4BADC58CFC0}" srcOrd="1" destOrd="0" presId="urn:microsoft.com/office/officeart/2008/layout/HorizontalMultiLevelHierarchy"/>
    <dgm:cxn modelId="{FBFF681D-7077-40FE-B57F-0A6BD94A97B2}" type="presParOf" srcId="{EFFEEDEC-C7C2-4CEF-B48C-B4BADC58CFC0}" destId="{3913A09D-2EEF-44E8-AB30-1448D4450570}" srcOrd="0" destOrd="0" presId="urn:microsoft.com/office/officeart/2008/layout/HorizontalMultiLevelHierarchy"/>
    <dgm:cxn modelId="{EE7128CF-9DE2-42B2-8413-5471BFFB4F81}" type="presParOf" srcId="{EFFEEDEC-C7C2-4CEF-B48C-B4BADC58CFC0}" destId="{CA4D85E6-8229-4342-8D21-8F59604A534D}" srcOrd="1" destOrd="0" presId="urn:microsoft.com/office/officeart/2008/layout/HorizontalMultiLevelHierarchy"/>
    <dgm:cxn modelId="{EC60B2E8-EDA8-4D02-BBE0-D6AAF0E1584E}" type="presParOf" srcId="{CA4D85E6-8229-4342-8D21-8F59604A534D}" destId="{DBC183D6-5EC0-46F4-B172-E17968537E1A}" srcOrd="0" destOrd="0" presId="urn:microsoft.com/office/officeart/2008/layout/HorizontalMultiLevelHierarchy"/>
    <dgm:cxn modelId="{F36F249E-82B9-4E76-84ED-79749493804C}" type="presParOf" srcId="{DBC183D6-5EC0-46F4-B172-E17968537E1A}" destId="{D95E088B-26EA-4ADF-B1FB-30D20525C838}" srcOrd="0" destOrd="0" presId="urn:microsoft.com/office/officeart/2008/layout/HorizontalMultiLevelHierarchy"/>
    <dgm:cxn modelId="{B826DAFE-D7DE-461E-B04D-773959C4787B}" type="presParOf" srcId="{CA4D85E6-8229-4342-8D21-8F59604A534D}" destId="{FAB10025-8F16-4A6B-B600-4625EC9F6A91}" srcOrd="1" destOrd="0" presId="urn:microsoft.com/office/officeart/2008/layout/HorizontalMultiLevelHierarchy"/>
    <dgm:cxn modelId="{7D6867B1-85F5-454A-BD6B-99862F6EC998}" type="presParOf" srcId="{FAB10025-8F16-4A6B-B600-4625EC9F6A91}" destId="{36AB25CF-2E11-4CCF-8BE3-C8D72FA85854}" srcOrd="0" destOrd="0" presId="urn:microsoft.com/office/officeart/2008/layout/HorizontalMultiLevelHierarchy"/>
    <dgm:cxn modelId="{F4B3D9D8-9ADF-4CD2-AF3C-7E1BADA135F7}" type="presParOf" srcId="{FAB10025-8F16-4A6B-B600-4625EC9F6A91}" destId="{7A11810E-C3C0-46F6-8D6C-9B838D4B2490}" srcOrd="1" destOrd="0" presId="urn:microsoft.com/office/officeart/2008/layout/HorizontalMultiLevelHierarchy"/>
    <dgm:cxn modelId="{6A20FDC8-9F1A-40AD-BA58-087F1691D5A2}" type="presParOf" srcId="{860EA349-54D7-4FA0-9C92-9A87F626F07F}" destId="{3044E600-33C4-4C98-A51D-5D39787DFEE4}" srcOrd="2" destOrd="0" presId="urn:microsoft.com/office/officeart/2008/layout/HorizontalMultiLevelHierarchy"/>
    <dgm:cxn modelId="{078CC078-6116-420E-BB22-8AC65E5B860F}" type="presParOf" srcId="{3044E600-33C4-4C98-A51D-5D39787DFEE4}" destId="{B1EFC4F5-95C2-4B17-A1FD-7094CE3207F4}" srcOrd="0" destOrd="0" presId="urn:microsoft.com/office/officeart/2008/layout/HorizontalMultiLevelHierarchy"/>
    <dgm:cxn modelId="{84A68455-CBA4-426E-BC01-6D011233E316}" type="presParOf" srcId="{860EA349-54D7-4FA0-9C92-9A87F626F07F}" destId="{BA926F03-95AA-4826-A103-BF7DE0674A7B}" srcOrd="3" destOrd="0" presId="urn:microsoft.com/office/officeart/2008/layout/HorizontalMultiLevelHierarchy"/>
    <dgm:cxn modelId="{D60F4A5C-8241-4B60-AA6F-FEA75D2BFB13}" type="presParOf" srcId="{BA926F03-95AA-4826-A103-BF7DE0674A7B}" destId="{9D756E89-E211-4E39-89C3-F70E627F9B84}" srcOrd="0" destOrd="0" presId="urn:microsoft.com/office/officeart/2008/layout/HorizontalMultiLevelHierarchy"/>
    <dgm:cxn modelId="{7771720A-377B-46AD-8DB6-5C6BE1844C32}" type="presParOf" srcId="{BA926F03-95AA-4826-A103-BF7DE0674A7B}" destId="{45583CD1-4764-447E-80E4-6047D4194042}" srcOrd="1" destOrd="0" presId="urn:microsoft.com/office/officeart/2008/layout/HorizontalMultiLevelHierarchy"/>
    <dgm:cxn modelId="{F0DCA109-3FAB-45D4-8028-06536A35D93D}" type="presParOf" srcId="{45583CD1-4764-447E-80E4-6047D4194042}" destId="{55D750B1-D2D4-4657-A699-17B371C64BA4}" srcOrd="0" destOrd="0" presId="urn:microsoft.com/office/officeart/2008/layout/HorizontalMultiLevelHierarchy"/>
    <dgm:cxn modelId="{0CD15EAA-CC8E-48C0-A186-26CB9BFD1B21}" type="presParOf" srcId="{55D750B1-D2D4-4657-A699-17B371C64BA4}" destId="{42BEEBE2-D798-4C5B-B2B5-B1159A4E5A7E}" srcOrd="0" destOrd="0" presId="urn:microsoft.com/office/officeart/2008/layout/HorizontalMultiLevelHierarchy"/>
    <dgm:cxn modelId="{7AB6418E-1787-452D-B6CC-1A7A09BD4096}" type="presParOf" srcId="{45583CD1-4764-447E-80E4-6047D4194042}" destId="{9973B941-A537-4191-B786-64CC91EDC8CC}" srcOrd="1" destOrd="0" presId="urn:microsoft.com/office/officeart/2008/layout/HorizontalMultiLevelHierarchy"/>
    <dgm:cxn modelId="{6AAADFD7-7961-4E00-8DBF-D97C963AB0E0}" type="presParOf" srcId="{9973B941-A537-4191-B786-64CC91EDC8CC}" destId="{37BDEF86-4C45-474E-85E0-6BF22264B45C}" srcOrd="0" destOrd="0" presId="urn:microsoft.com/office/officeart/2008/layout/HorizontalMultiLevelHierarchy"/>
    <dgm:cxn modelId="{C1AD881E-2E8D-4DC1-B403-7B28DCD18927}" type="presParOf" srcId="{9973B941-A537-4191-B786-64CC91EDC8CC}" destId="{BE2B2AA4-C06F-4848-8B3B-76B1AB6770E2}" srcOrd="1" destOrd="0" presId="urn:microsoft.com/office/officeart/2008/layout/HorizontalMultiLevelHierarchy"/>
    <dgm:cxn modelId="{B554C366-F621-4A94-B980-F64662143B57}" type="presParOf" srcId="{860EA349-54D7-4FA0-9C92-9A87F626F07F}" destId="{AD5D3D24-3690-4B1C-99FF-5E1645295254}" srcOrd="4" destOrd="0" presId="urn:microsoft.com/office/officeart/2008/layout/HorizontalMultiLevelHierarchy"/>
    <dgm:cxn modelId="{00764674-C832-4DD9-BA04-554DB29C9AE3}" type="presParOf" srcId="{AD5D3D24-3690-4B1C-99FF-5E1645295254}" destId="{6421907A-7FBE-48A7-B334-716ACFEC8BDC}" srcOrd="0" destOrd="0" presId="urn:microsoft.com/office/officeart/2008/layout/HorizontalMultiLevelHierarchy"/>
    <dgm:cxn modelId="{F949E39C-9D7B-4247-9AA8-20B4B9DDB26E}" type="presParOf" srcId="{860EA349-54D7-4FA0-9C92-9A87F626F07F}" destId="{63473DD9-9BCB-4869-A878-3FE3131643E6}" srcOrd="5" destOrd="0" presId="urn:microsoft.com/office/officeart/2008/layout/HorizontalMultiLevelHierarchy"/>
    <dgm:cxn modelId="{38F62415-6590-439B-A7BB-BE56F7420528}" type="presParOf" srcId="{63473DD9-9BCB-4869-A878-3FE3131643E6}" destId="{345DD62F-55B4-4A13-AAD1-6DC61B506E35}" srcOrd="0" destOrd="0" presId="urn:microsoft.com/office/officeart/2008/layout/HorizontalMultiLevelHierarchy"/>
    <dgm:cxn modelId="{96921CFD-C87B-4C5F-8073-8917490DE53A}" type="presParOf" srcId="{63473DD9-9BCB-4869-A878-3FE3131643E6}" destId="{C430E1DE-AC40-4974-B3CD-4F068A2245D8}" srcOrd="1" destOrd="0" presId="urn:microsoft.com/office/officeart/2008/layout/HorizontalMultiLevelHierarchy"/>
    <dgm:cxn modelId="{EFE378FA-E809-4AAA-8D57-C334826600AF}" type="presParOf" srcId="{C430E1DE-AC40-4974-B3CD-4F068A2245D8}" destId="{AA6C9550-5346-48C9-950F-7C40B2201530}" srcOrd="0" destOrd="0" presId="urn:microsoft.com/office/officeart/2008/layout/HorizontalMultiLevelHierarchy"/>
    <dgm:cxn modelId="{9E7ACC8C-2F78-40CB-AED3-45F63AB0CF79}" type="presParOf" srcId="{AA6C9550-5346-48C9-950F-7C40B2201530}" destId="{9F8459AB-D032-4611-816D-E6B8BA96411C}" srcOrd="0" destOrd="0" presId="urn:microsoft.com/office/officeart/2008/layout/HorizontalMultiLevelHierarchy"/>
    <dgm:cxn modelId="{EB25D6D5-21C6-45B2-904C-A8B589FCC625}" type="presParOf" srcId="{C430E1DE-AC40-4974-B3CD-4F068A2245D8}" destId="{DBC25941-4C04-484F-9699-FA356AC5C298}" srcOrd="1" destOrd="0" presId="urn:microsoft.com/office/officeart/2008/layout/HorizontalMultiLevelHierarchy"/>
    <dgm:cxn modelId="{C85AC1FF-E12C-4937-AC5B-020F6733BA63}" type="presParOf" srcId="{DBC25941-4C04-484F-9699-FA356AC5C298}" destId="{E376181B-D839-46F3-9866-04084728782A}" srcOrd="0" destOrd="0" presId="urn:microsoft.com/office/officeart/2008/layout/HorizontalMultiLevelHierarchy"/>
    <dgm:cxn modelId="{D48B69C8-DCE4-4E18-83B5-E2F7CD16ECB0}" type="presParOf" srcId="{DBC25941-4C04-484F-9699-FA356AC5C298}" destId="{65DEF690-7FF9-4F2A-AD96-77F8224E1A5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CC41AF6-F9BE-429F-9558-CECA22E116E4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905FB4-F7E9-4444-BD6F-57CE490F08F0}">
      <dgm:prSet phldrT="[Text]" custT="1"/>
      <dgm:spPr>
        <a:solidFill>
          <a:schemeClr val="tx2">
            <a:lumMod val="5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Holistic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8AB770-2DDB-4ADB-8B0B-C7300F335BEC}" type="parTrans" cxnId="{F335262B-415E-41C1-8C3B-F74DB201E0E6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A35170-7CC4-4FE0-94C3-6639DD0607F3}" type="sibTrans" cxnId="{F335262B-415E-41C1-8C3B-F74DB201E0E6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23980E-CE8F-4856-8304-A1536A3BEB33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Development /</a:t>
          </a:r>
        </a:p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organization of the pig sector 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1B70AC-7374-433F-9CB1-9D4B6C4BE13E}" type="parTrans" cxnId="{9A7080BA-47CC-4176-80DF-1F4CF1B126DD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353A86-B29D-4A5E-98D1-401EEDF50835}" type="sibTrans" cxnId="{9A7080BA-47CC-4176-80DF-1F4CF1B126DD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2F140D-644E-4CC6-8274-CEE0C0DCA348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Coordination, partnership and resource mobilization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3DA338-8B94-4F35-B471-3DFC2F5A0221}" type="parTrans" cxnId="{B0DF982E-DD5F-46C7-AFE7-6A2744F23B8E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43C72D-1D89-4ABA-9EBA-E4FC6837B02F}" type="sibTrans" cxnId="{B0DF982E-DD5F-46C7-AFE7-6A2744F23B8E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0E2306-7161-4C62-BCAB-72E4951C7E55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Harmonization of policy and legislation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D0F453-7D55-42FA-A766-32766E3CD7C8}" type="parTrans" cxnId="{C80BE9CE-2D5C-4DF9-972A-56673AC40824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F979D6-F81F-4299-96C1-2E7C1A3C95CB}" type="sibTrans" cxnId="{C80BE9CE-2D5C-4DF9-972A-56673AC40824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83CEF4-2700-4D52-B714-8880A559DADE}">
      <dgm:prSet custT="1"/>
      <dgm:spPr>
        <a:solidFill>
          <a:schemeClr val="tx2">
            <a:lumMod val="40000"/>
            <a:lumOff val="60000"/>
          </a:schemeClr>
        </a:solidFill>
      </dgm:spPr>
      <dgm:t>
        <a:bodyPr lIns="182880" rIns="182880"/>
        <a:lstStyle/>
        <a:p>
          <a:pPr algn="just">
            <a:spcBef>
              <a:spcPts val="300"/>
            </a:spcBef>
            <a:spcAft>
              <a:spcPts val="300"/>
            </a:spcAft>
          </a:pPr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Transformation of the pig sector promoted</a:t>
          </a:r>
          <a:endParaRPr lang="en-U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210BE4-AB1B-46EC-9CAF-4EE79BE1F98D}" type="parTrans" cxnId="{D9F94BE2-ABCA-4C45-98ED-DFE1BB848C18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E0541C-8C92-412B-8622-8D2EFE606CAB}" type="sibTrans" cxnId="{D9F94BE2-ABCA-4C45-98ED-DFE1BB848C18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586057-A0DF-4F26-8E45-189ED44B9F1F}">
      <dgm:prSet custT="1"/>
      <dgm:spPr>
        <a:solidFill>
          <a:schemeClr val="tx2">
            <a:lumMod val="40000"/>
            <a:lumOff val="60000"/>
          </a:schemeClr>
        </a:solidFill>
      </dgm:spPr>
      <dgm:t>
        <a:bodyPr lIns="182880" rIns="182880"/>
        <a:lstStyle/>
        <a:p>
          <a:pPr algn="just">
            <a:spcBef>
              <a:spcPts val="300"/>
            </a:spcBef>
            <a:spcAft>
              <a:spcPts val="300"/>
            </a:spcAft>
          </a:pPr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Network of stakeholders expanded</a:t>
          </a:r>
          <a:endParaRPr lang="en-U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0BBC31-CAE4-46A0-B11A-B810BDEA3562}" type="parTrans" cxnId="{174E3D34-8EA4-400D-BC37-FB948FFC55E7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20853E-1692-44A1-B864-FF5F8C2AB101}" type="sibTrans" cxnId="{174E3D34-8EA4-400D-BC37-FB948FFC55E7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97F133-A70C-4278-87F6-7467BD52F33C}">
      <dgm:prSet custT="1"/>
      <dgm:spPr>
        <a:solidFill>
          <a:schemeClr val="tx2">
            <a:lumMod val="40000"/>
            <a:lumOff val="60000"/>
          </a:schemeClr>
        </a:solidFill>
      </dgm:spPr>
      <dgm:t>
        <a:bodyPr lIns="182880" rIns="182880"/>
        <a:lstStyle/>
        <a:p>
          <a:pPr algn="just">
            <a:spcBef>
              <a:spcPts val="300"/>
            </a:spcBef>
            <a:spcAft>
              <a:spcPts val="300"/>
            </a:spcAft>
          </a:pPr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Measures to enforce legislation in place </a:t>
          </a:r>
        </a:p>
        <a:p>
          <a:pPr algn="just">
            <a:spcBef>
              <a:spcPts val="300"/>
            </a:spcBef>
            <a:spcAft>
              <a:spcPts val="300"/>
            </a:spcAft>
          </a:pPr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Policies and action plan in place</a:t>
          </a:r>
          <a:endParaRPr lang="en-U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F3E4EA-093E-49A9-A7E7-5F5AD9BAB749}" type="parTrans" cxnId="{EF5A2FDD-9F1A-44C2-9569-53F1DA4A1E2F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7DC6EA-CE67-4999-8BC6-71B3BE1E8314}" type="sibTrans" cxnId="{EF5A2FDD-9F1A-44C2-9569-53F1DA4A1E2F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443A7D-245A-4509-B007-4408C481104B}" type="pres">
      <dgm:prSet presAssocID="{7CC41AF6-F9BE-429F-9558-CECA22E116E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51FC6F-F831-4933-8DE1-5AE4FC33D5C9}" type="pres">
      <dgm:prSet presAssocID="{56905FB4-F7E9-4444-BD6F-57CE490F08F0}" presName="root1" presStyleCnt="0"/>
      <dgm:spPr/>
    </dgm:pt>
    <dgm:pt modelId="{BAD165A7-AF8D-49B5-9272-5720EA677048}" type="pres">
      <dgm:prSet presAssocID="{56905FB4-F7E9-4444-BD6F-57CE490F08F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0EA349-54D7-4FA0-9C92-9A87F626F07F}" type="pres">
      <dgm:prSet presAssocID="{56905FB4-F7E9-4444-BD6F-57CE490F08F0}" presName="level2hierChild" presStyleCnt="0"/>
      <dgm:spPr/>
    </dgm:pt>
    <dgm:pt modelId="{A24197C1-443A-46C7-9F6E-6257B84B718C}" type="pres">
      <dgm:prSet presAssocID="{811B70AC-7374-433F-9CB1-9D4B6C4BE13E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3C8DB2A6-FE2C-4166-ACA9-6AB9160F41D2}" type="pres">
      <dgm:prSet presAssocID="{811B70AC-7374-433F-9CB1-9D4B6C4BE13E}" presName="connTx" presStyleLbl="parChTrans1D2" presStyleIdx="0" presStyleCnt="3"/>
      <dgm:spPr/>
      <dgm:t>
        <a:bodyPr/>
        <a:lstStyle/>
        <a:p>
          <a:endParaRPr lang="en-US"/>
        </a:p>
      </dgm:t>
    </dgm:pt>
    <dgm:pt modelId="{EFFEEDEC-C7C2-4CEF-B48C-B4BADC58CFC0}" type="pres">
      <dgm:prSet presAssocID="{4923980E-CE8F-4856-8304-A1536A3BEB33}" presName="root2" presStyleCnt="0"/>
      <dgm:spPr/>
    </dgm:pt>
    <dgm:pt modelId="{3913A09D-2EEF-44E8-AB30-1448D4450570}" type="pres">
      <dgm:prSet presAssocID="{4923980E-CE8F-4856-8304-A1536A3BEB33}" presName="LevelTwoTextNode" presStyleLbl="node2" presStyleIdx="0" presStyleCnt="3" custScaleX="47014" custScaleY="852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4D85E6-8229-4342-8D21-8F59604A534D}" type="pres">
      <dgm:prSet presAssocID="{4923980E-CE8F-4856-8304-A1536A3BEB33}" presName="level3hierChild" presStyleCnt="0"/>
      <dgm:spPr/>
    </dgm:pt>
    <dgm:pt modelId="{DBC183D6-5EC0-46F4-B172-E17968537E1A}" type="pres">
      <dgm:prSet presAssocID="{4B210BE4-AB1B-46EC-9CAF-4EE79BE1F98D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D95E088B-26EA-4ADF-B1FB-30D20525C838}" type="pres">
      <dgm:prSet presAssocID="{4B210BE4-AB1B-46EC-9CAF-4EE79BE1F98D}" presName="connTx" presStyleLbl="parChTrans1D3" presStyleIdx="0" presStyleCnt="3"/>
      <dgm:spPr/>
      <dgm:t>
        <a:bodyPr/>
        <a:lstStyle/>
        <a:p>
          <a:endParaRPr lang="en-US"/>
        </a:p>
      </dgm:t>
    </dgm:pt>
    <dgm:pt modelId="{FAB10025-8F16-4A6B-B600-4625EC9F6A91}" type="pres">
      <dgm:prSet presAssocID="{2B83CEF4-2700-4D52-B714-8880A559DADE}" presName="root2" presStyleCnt="0"/>
      <dgm:spPr/>
    </dgm:pt>
    <dgm:pt modelId="{36AB25CF-2E11-4CCF-8BE3-C8D72FA85854}" type="pres">
      <dgm:prSet presAssocID="{2B83CEF4-2700-4D52-B714-8880A559DADE}" presName="LevelTwoTextNode" presStyleLbl="node3" presStyleIdx="0" presStyleCnt="3" custScaleY="449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11810E-C3C0-46F6-8D6C-9B838D4B2490}" type="pres">
      <dgm:prSet presAssocID="{2B83CEF4-2700-4D52-B714-8880A559DADE}" presName="level3hierChild" presStyleCnt="0"/>
      <dgm:spPr/>
    </dgm:pt>
    <dgm:pt modelId="{3044E600-33C4-4C98-A51D-5D39787DFEE4}" type="pres">
      <dgm:prSet presAssocID="{3ED0F453-7D55-42FA-A766-32766E3CD7C8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B1EFC4F5-95C2-4B17-A1FD-7094CE3207F4}" type="pres">
      <dgm:prSet presAssocID="{3ED0F453-7D55-42FA-A766-32766E3CD7C8}" presName="connTx" presStyleLbl="parChTrans1D2" presStyleIdx="1" presStyleCnt="3"/>
      <dgm:spPr/>
      <dgm:t>
        <a:bodyPr/>
        <a:lstStyle/>
        <a:p>
          <a:endParaRPr lang="en-US"/>
        </a:p>
      </dgm:t>
    </dgm:pt>
    <dgm:pt modelId="{BA926F03-95AA-4826-A103-BF7DE0674A7B}" type="pres">
      <dgm:prSet presAssocID="{A10E2306-7161-4C62-BCAB-72E4951C7E55}" presName="root2" presStyleCnt="0"/>
      <dgm:spPr/>
    </dgm:pt>
    <dgm:pt modelId="{9D756E89-E211-4E39-89C3-F70E627F9B84}" type="pres">
      <dgm:prSet presAssocID="{A10E2306-7161-4C62-BCAB-72E4951C7E55}" presName="LevelTwoTextNode" presStyleLbl="node2" presStyleIdx="1" presStyleCnt="3" custScaleX="47014" custScaleY="1028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583CD1-4764-447E-80E4-6047D4194042}" type="pres">
      <dgm:prSet presAssocID="{A10E2306-7161-4C62-BCAB-72E4951C7E55}" presName="level3hierChild" presStyleCnt="0"/>
      <dgm:spPr/>
    </dgm:pt>
    <dgm:pt modelId="{55D750B1-D2D4-4657-A699-17B371C64BA4}" type="pres">
      <dgm:prSet presAssocID="{3BF3E4EA-093E-49A9-A7E7-5F5AD9BAB749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42BEEBE2-D798-4C5B-B2B5-B1159A4E5A7E}" type="pres">
      <dgm:prSet presAssocID="{3BF3E4EA-093E-49A9-A7E7-5F5AD9BAB749}" presName="connTx" presStyleLbl="parChTrans1D3" presStyleIdx="1" presStyleCnt="3"/>
      <dgm:spPr/>
      <dgm:t>
        <a:bodyPr/>
        <a:lstStyle/>
        <a:p>
          <a:endParaRPr lang="en-US"/>
        </a:p>
      </dgm:t>
    </dgm:pt>
    <dgm:pt modelId="{9973B941-A537-4191-B786-64CC91EDC8CC}" type="pres">
      <dgm:prSet presAssocID="{F497F133-A70C-4278-87F6-7467BD52F33C}" presName="root2" presStyleCnt="0"/>
      <dgm:spPr/>
    </dgm:pt>
    <dgm:pt modelId="{37BDEF86-4C45-474E-85E0-6BF22264B45C}" type="pres">
      <dgm:prSet presAssocID="{F497F133-A70C-4278-87F6-7467BD52F33C}" presName="LevelTwoTextNode" presStyleLbl="node3" presStyleIdx="1" presStyleCnt="3" custScaleY="565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2B2AA4-C06F-4848-8B3B-76B1AB6770E2}" type="pres">
      <dgm:prSet presAssocID="{F497F133-A70C-4278-87F6-7467BD52F33C}" presName="level3hierChild" presStyleCnt="0"/>
      <dgm:spPr/>
    </dgm:pt>
    <dgm:pt modelId="{AD5D3D24-3690-4B1C-99FF-5E1645295254}" type="pres">
      <dgm:prSet presAssocID="{5B3DA338-8B94-4F35-B471-3DFC2F5A0221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6421907A-7FBE-48A7-B334-716ACFEC8BDC}" type="pres">
      <dgm:prSet presAssocID="{5B3DA338-8B94-4F35-B471-3DFC2F5A0221}" presName="connTx" presStyleLbl="parChTrans1D2" presStyleIdx="2" presStyleCnt="3"/>
      <dgm:spPr/>
      <dgm:t>
        <a:bodyPr/>
        <a:lstStyle/>
        <a:p>
          <a:endParaRPr lang="en-US"/>
        </a:p>
      </dgm:t>
    </dgm:pt>
    <dgm:pt modelId="{63473DD9-9BCB-4869-A878-3FE3131643E6}" type="pres">
      <dgm:prSet presAssocID="{AE2F140D-644E-4CC6-8274-CEE0C0DCA348}" presName="root2" presStyleCnt="0"/>
      <dgm:spPr/>
    </dgm:pt>
    <dgm:pt modelId="{345DD62F-55B4-4A13-AAD1-6DC61B506E35}" type="pres">
      <dgm:prSet presAssocID="{AE2F140D-644E-4CC6-8274-CEE0C0DCA348}" presName="LevelTwoTextNode" presStyleLbl="node2" presStyleIdx="2" presStyleCnt="3" custScaleX="47014" custScaleY="852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30E1DE-AC40-4974-B3CD-4F068A2245D8}" type="pres">
      <dgm:prSet presAssocID="{AE2F140D-644E-4CC6-8274-CEE0C0DCA348}" presName="level3hierChild" presStyleCnt="0"/>
      <dgm:spPr/>
    </dgm:pt>
    <dgm:pt modelId="{AA6C9550-5346-48C9-950F-7C40B2201530}" type="pres">
      <dgm:prSet presAssocID="{B60BBC31-CAE4-46A0-B11A-B810BDEA3562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9F8459AB-D032-4611-816D-E6B8BA96411C}" type="pres">
      <dgm:prSet presAssocID="{B60BBC31-CAE4-46A0-B11A-B810BDEA3562}" presName="connTx" presStyleLbl="parChTrans1D3" presStyleIdx="2" presStyleCnt="3"/>
      <dgm:spPr/>
      <dgm:t>
        <a:bodyPr/>
        <a:lstStyle/>
        <a:p>
          <a:endParaRPr lang="en-US"/>
        </a:p>
      </dgm:t>
    </dgm:pt>
    <dgm:pt modelId="{DBC25941-4C04-484F-9699-FA356AC5C298}" type="pres">
      <dgm:prSet presAssocID="{1C586057-A0DF-4F26-8E45-189ED44B9F1F}" presName="root2" presStyleCnt="0"/>
      <dgm:spPr/>
    </dgm:pt>
    <dgm:pt modelId="{E376181B-D839-46F3-9866-04084728782A}" type="pres">
      <dgm:prSet presAssocID="{1C586057-A0DF-4F26-8E45-189ED44B9F1F}" presName="LevelTwoTextNode" presStyleLbl="node3" presStyleIdx="2" presStyleCnt="3" custScaleY="338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DEF690-7FF9-4F2A-AD96-77F8224E1A51}" type="pres">
      <dgm:prSet presAssocID="{1C586057-A0DF-4F26-8E45-189ED44B9F1F}" presName="level3hierChild" presStyleCnt="0"/>
      <dgm:spPr/>
    </dgm:pt>
  </dgm:ptLst>
  <dgm:cxnLst>
    <dgm:cxn modelId="{A61F6B15-5F10-4B3C-861E-63BA3F887435}" type="presOf" srcId="{56905FB4-F7E9-4444-BD6F-57CE490F08F0}" destId="{BAD165A7-AF8D-49B5-9272-5720EA677048}" srcOrd="0" destOrd="0" presId="urn:microsoft.com/office/officeart/2008/layout/HorizontalMultiLevelHierarchy"/>
    <dgm:cxn modelId="{5C20E84A-CB2B-4681-A754-03504B15589B}" type="presOf" srcId="{3ED0F453-7D55-42FA-A766-32766E3CD7C8}" destId="{3044E600-33C4-4C98-A51D-5D39787DFEE4}" srcOrd="0" destOrd="0" presId="urn:microsoft.com/office/officeart/2008/layout/HorizontalMultiLevelHierarchy"/>
    <dgm:cxn modelId="{580B828F-F31E-4787-9526-C128A5877071}" type="presOf" srcId="{5B3DA338-8B94-4F35-B471-3DFC2F5A0221}" destId="{6421907A-7FBE-48A7-B334-716ACFEC8BDC}" srcOrd="1" destOrd="0" presId="urn:microsoft.com/office/officeart/2008/layout/HorizontalMultiLevelHierarchy"/>
    <dgm:cxn modelId="{43DE9770-BDE0-4C3D-98F5-519D7D2D1EAD}" type="presOf" srcId="{3ED0F453-7D55-42FA-A766-32766E3CD7C8}" destId="{B1EFC4F5-95C2-4B17-A1FD-7094CE3207F4}" srcOrd="1" destOrd="0" presId="urn:microsoft.com/office/officeart/2008/layout/HorizontalMultiLevelHierarchy"/>
    <dgm:cxn modelId="{B8B87F0D-F199-4596-8A5B-07D1A78E694E}" type="presOf" srcId="{3BF3E4EA-093E-49A9-A7E7-5F5AD9BAB749}" destId="{55D750B1-D2D4-4657-A699-17B371C64BA4}" srcOrd="0" destOrd="0" presId="urn:microsoft.com/office/officeart/2008/layout/HorizontalMultiLevelHierarchy"/>
    <dgm:cxn modelId="{36248781-4F2E-4494-99C7-A571EE09C01E}" type="presOf" srcId="{B60BBC31-CAE4-46A0-B11A-B810BDEA3562}" destId="{AA6C9550-5346-48C9-950F-7C40B2201530}" srcOrd="0" destOrd="0" presId="urn:microsoft.com/office/officeart/2008/layout/HorizontalMultiLevelHierarchy"/>
    <dgm:cxn modelId="{F7BAC5A3-C067-4C3B-A319-78865D37CFE4}" type="presOf" srcId="{7CC41AF6-F9BE-429F-9558-CECA22E116E4}" destId="{F7443A7D-245A-4509-B007-4408C481104B}" srcOrd="0" destOrd="0" presId="urn:microsoft.com/office/officeart/2008/layout/HorizontalMultiLevelHierarchy"/>
    <dgm:cxn modelId="{CF617B75-DE4C-4CB7-B7BC-C437F6AA7F52}" type="presOf" srcId="{4B210BE4-AB1B-46EC-9CAF-4EE79BE1F98D}" destId="{DBC183D6-5EC0-46F4-B172-E17968537E1A}" srcOrd="0" destOrd="0" presId="urn:microsoft.com/office/officeart/2008/layout/HorizontalMultiLevelHierarchy"/>
    <dgm:cxn modelId="{8FD52C40-BAE7-4455-BA6A-7E6DE2976F3D}" type="presOf" srcId="{811B70AC-7374-433F-9CB1-9D4B6C4BE13E}" destId="{A24197C1-443A-46C7-9F6E-6257B84B718C}" srcOrd="0" destOrd="0" presId="urn:microsoft.com/office/officeart/2008/layout/HorizontalMultiLevelHierarchy"/>
    <dgm:cxn modelId="{F335262B-415E-41C1-8C3B-F74DB201E0E6}" srcId="{7CC41AF6-F9BE-429F-9558-CECA22E116E4}" destId="{56905FB4-F7E9-4444-BD6F-57CE490F08F0}" srcOrd="0" destOrd="0" parTransId="{FF8AB770-2DDB-4ADB-8B0B-C7300F335BEC}" sibTransId="{18A35170-7CC4-4FE0-94C3-6639DD0607F3}"/>
    <dgm:cxn modelId="{BB268E8F-89F9-4A50-B74A-43324E628F47}" type="presOf" srcId="{A10E2306-7161-4C62-BCAB-72E4951C7E55}" destId="{9D756E89-E211-4E39-89C3-F70E627F9B84}" srcOrd="0" destOrd="0" presId="urn:microsoft.com/office/officeart/2008/layout/HorizontalMultiLevelHierarchy"/>
    <dgm:cxn modelId="{D9F94BE2-ABCA-4C45-98ED-DFE1BB848C18}" srcId="{4923980E-CE8F-4856-8304-A1536A3BEB33}" destId="{2B83CEF4-2700-4D52-B714-8880A559DADE}" srcOrd="0" destOrd="0" parTransId="{4B210BE4-AB1B-46EC-9CAF-4EE79BE1F98D}" sibTransId="{39E0541C-8C92-412B-8622-8D2EFE606CAB}"/>
    <dgm:cxn modelId="{DDCED4CA-01FE-4600-9F49-141E05489532}" type="presOf" srcId="{4B210BE4-AB1B-46EC-9CAF-4EE79BE1F98D}" destId="{D95E088B-26EA-4ADF-B1FB-30D20525C838}" srcOrd="1" destOrd="0" presId="urn:microsoft.com/office/officeart/2008/layout/HorizontalMultiLevelHierarchy"/>
    <dgm:cxn modelId="{604C31E2-A1E1-4A7D-AE56-0AEBB4706267}" type="presOf" srcId="{1C586057-A0DF-4F26-8E45-189ED44B9F1F}" destId="{E376181B-D839-46F3-9866-04084728782A}" srcOrd="0" destOrd="0" presId="urn:microsoft.com/office/officeart/2008/layout/HorizontalMultiLevelHierarchy"/>
    <dgm:cxn modelId="{61D1B4AE-458B-4E21-A438-BC1AF2E35098}" type="presOf" srcId="{5B3DA338-8B94-4F35-B471-3DFC2F5A0221}" destId="{AD5D3D24-3690-4B1C-99FF-5E1645295254}" srcOrd="0" destOrd="0" presId="urn:microsoft.com/office/officeart/2008/layout/HorizontalMultiLevelHierarchy"/>
    <dgm:cxn modelId="{78AEA981-4B7B-49C8-B3B4-8C7857F89C01}" type="presOf" srcId="{4923980E-CE8F-4856-8304-A1536A3BEB33}" destId="{3913A09D-2EEF-44E8-AB30-1448D4450570}" srcOrd="0" destOrd="0" presId="urn:microsoft.com/office/officeart/2008/layout/HorizontalMultiLevelHierarchy"/>
    <dgm:cxn modelId="{EF5A2FDD-9F1A-44C2-9569-53F1DA4A1E2F}" srcId="{A10E2306-7161-4C62-BCAB-72E4951C7E55}" destId="{F497F133-A70C-4278-87F6-7467BD52F33C}" srcOrd="0" destOrd="0" parTransId="{3BF3E4EA-093E-49A9-A7E7-5F5AD9BAB749}" sibTransId="{757DC6EA-CE67-4999-8BC6-71B3BE1E8314}"/>
    <dgm:cxn modelId="{9A7080BA-47CC-4176-80DF-1F4CF1B126DD}" srcId="{56905FB4-F7E9-4444-BD6F-57CE490F08F0}" destId="{4923980E-CE8F-4856-8304-A1536A3BEB33}" srcOrd="0" destOrd="0" parTransId="{811B70AC-7374-433F-9CB1-9D4B6C4BE13E}" sibTransId="{A6353A86-B29D-4A5E-98D1-401EEDF50835}"/>
    <dgm:cxn modelId="{F845C6EA-7A2D-4056-A716-E2F15B1A36C0}" type="presOf" srcId="{AE2F140D-644E-4CC6-8274-CEE0C0DCA348}" destId="{345DD62F-55B4-4A13-AAD1-6DC61B506E35}" srcOrd="0" destOrd="0" presId="urn:microsoft.com/office/officeart/2008/layout/HorizontalMultiLevelHierarchy"/>
    <dgm:cxn modelId="{7C2EEB53-104A-4F38-979E-8163F7799B17}" type="presOf" srcId="{811B70AC-7374-433F-9CB1-9D4B6C4BE13E}" destId="{3C8DB2A6-FE2C-4166-ACA9-6AB9160F41D2}" srcOrd="1" destOrd="0" presId="urn:microsoft.com/office/officeart/2008/layout/HorizontalMultiLevelHierarchy"/>
    <dgm:cxn modelId="{174E3D34-8EA4-400D-BC37-FB948FFC55E7}" srcId="{AE2F140D-644E-4CC6-8274-CEE0C0DCA348}" destId="{1C586057-A0DF-4F26-8E45-189ED44B9F1F}" srcOrd="0" destOrd="0" parTransId="{B60BBC31-CAE4-46A0-B11A-B810BDEA3562}" sibTransId="{2420853E-1692-44A1-B864-FF5F8C2AB101}"/>
    <dgm:cxn modelId="{CB8D290E-18E4-4948-B4C4-669DA65859A4}" type="presOf" srcId="{B60BBC31-CAE4-46A0-B11A-B810BDEA3562}" destId="{9F8459AB-D032-4611-816D-E6B8BA96411C}" srcOrd="1" destOrd="0" presId="urn:microsoft.com/office/officeart/2008/layout/HorizontalMultiLevelHierarchy"/>
    <dgm:cxn modelId="{DAAAD837-0E5C-415B-A99D-C612ED31E94D}" type="presOf" srcId="{3BF3E4EA-093E-49A9-A7E7-5F5AD9BAB749}" destId="{42BEEBE2-D798-4C5B-B2B5-B1159A4E5A7E}" srcOrd="1" destOrd="0" presId="urn:microsoft.com/office/officeart/2008/layout/HorizontalMultiLevelHierarchy"/>
    <dgm:cxn modelId="{DF49021C-CEEF-484B-9B94-3AA9C875226D}" type="presOf" srcId="{F497F133-A70C-4278-87F6-7467BD52F33C}" destId="{37BDEF86-4C45-474E-85E0-6BF22264B45C}" srcOrd="0" destOrd="0" presId="urn:microsoft.com/office/officeart/2008/layout/HorizontalMultiLevelHierarchy"/>
    <dgm:cxn modelId="{C80BE9CE-2D5C-4DF9-972A-56673AC40824}" srcId="{56905FB4-F7E9-4444-BD6F-57CE490F08F0}" destId="{A10E2306-7161-4C62-BCAB-72E4951C7E55}" srcOrd="1" destOrd="0" parTransId="{3ED0F453-7D55-42FA-A766-32766E3CD7C8}" sibTransId="{CCF979D6-F81F-4299-96C1-2E7C1A3C95CB}"/>
    <dgm:cxn modelId="{B0DF982E-DD5F-46C7-AFE7-6A2744F23B8E}" srcId="{56905FB4-F7E9-4444-BD6F-57CE490F08F0}" destId="{AE2F140D-644E-4CC6-8274-CEE0C0DCA348}" srcOrd="2" destOrd="0" parTransId="{5B3DA338-8B94-4F35-B471-3DFC2F5A0221}" sibTransId="{8643C72D-1D89-4ABA-9EBA-E4FC6837B02F}"/>
    <dgm:cxn modelId="{B3AE2162-3D72-47E1-9266-16BFBA1206FD}" type="presOf" srcId="{2B83CEF4-2700-4D52-B714-8880A559DADE}" destId="{36AB25CF-2E11-4CCF-8BE3-C8D72FA85854}" srcOrd="0" destOrd="0" presId="urn:microsoft.com/office/officeart/2008/layout/HorizontalMultiLevelHierarchy"/>
    <dgm:cxn modelId="{73D020A2-1D6E-4523-A6BA-BFF45FDAA341}" type="presParOf" srcId="{F7443A7D-245A-4509-B007-4408C481104B}" destId="{F751FC6F-F831-4933-8DE1-5AE4FC33D5C9}" srcOrd="0" destOrd="0" presId="urn:microsoft.com/office/officeart/2008/layout/HorizontalMultiLevelHierarchy"/>
    <dgm:cxn modelId="{3A55C0BB-95E7-4F4C-B198-4202BBC6F09F}" type="presParOf" srcId="{F751FC6F-F831-4933-8DE1-5AE4FC33D5C9}" destId="{BAD165A7-AF8D-49B5-9272-5720EA677048}" srcOrd="0" destOrd="0" presId="urn:microsoft.com/office/officeart/2008/layout/HorizontalMultiLevelHierarchy"/>
    <dgm:cxn modelId="{797840F9-F415-4EB0-9503-31B2953BDA56}" type="presParOf" srcId="{F751FC6F-F831-4933-8DE1-5AE4FC33D5C9}" destId="{860EA349-54D7-4FA0-9C92-9A87F626F07F}" srcOrd="1" destOrd="0" presId="urn:microsoft.com/office/officeart/2008/layout/HorizontalMultiLevelHierarchy"/>
    <dgm:cxn modelId="{6F755F6D-8F4F-45C0-86B3-ACF7E49B249C}" type="presParOf" srcId="{860EA349-54D7-4FA0-9C92-9A87F626F07F}" destId="{A24197C1-443A-46C7-9F6E-6257B84B718C}" srcOrd="0" destOrd="0" presId="urn:microsoft.com/office/officeart/2008/layout/HorizontalMultiLevelHierarchy"/>
    <dgm:cxn modelId="{F1918374-5D37-4E9D-AC77-001A4137DAE8}" type="presParOf" srcId="{A24197C1-443A-46C7-9F6E-6257B84B718C}" destId="{3C8DB2A6-FE2C-4166-ACA9-6AB9160F41D2}" srcOrd="0" destOrd="0" presId="urn:microsoft.com/office/officeart/2008/layout/HorizontalMultiLevelHierarchy"/>
    <dgm:cxn modelId="{E8C6C30F-4A21-4CD0-84AF-A3996D0FBD74}" type="presParOf" srcId="{860EA349-54D7-4FA0-9C92-9A87F626F07F}" destId="{EFFEEDEC-C7C2-4CEF-B48C-B4BADC58CFC0}" srcOrd="1" destOrd="0" presId="urn:microsoft.com/office/officeart/2008/layout/HorizontalMultiLevelHierarchy"/>
    <dgm:cxn modelId="{D7969219-4C55-4963-93B7-87468E90D8D5}" type="presParOf" srcId="{EFFEEDEC-C7C2-4CEF-B48C-B4BADC58CFC0}" destId="{3913A09D-2EEF-44E8-AB30-1448D4450570}" srcOrd="0" destOrd="0" presId="urn:microsoft.com/office/officeart/2008/layout/HorizontalMultiLevelHierarchy"/>
    <dgm:cxn modelId="{1DE8E5D4-CA91-4923-B6ED-AE83BE32D9D2}" type="presParOf" srcId="{EFFEEDEC-C7C2-4CEF-B48C-B4BADC58CFC0}" destId="{CA4D85E6-8229-4342-8D21-8F59604A534D}" srcOrd="1" destOrd="0" presId="urn:microsoft.com/office/officeart/2008/layout/HorizontalMultiLevelHierarchy"/>
    <dgm:cxn modelId="{2547E24D-6FD8-49CA-AD53-748744AC42DA}" type="presParOf" srcId="{CA4D85E6-8229-4342-8D21-8F59604A534D}" destId="{DBC183D6-5EC0-46F4-B172-E17968537E1A}" srcOrd="0" destOrd="0" presId="urn:microsoft.com/office/officeart/2008/layout/HorizontalMultiLevelHierarchy"/>
    <dgm:cxn modelId="{1F141340-1390-41BD-87D9-456FB323FC66}" type="presParOf" srcId="{DBC183D6-5EC0-46F4-B172-E17968537E1A}" destId="{D95E088B-26EA-4ADF-B1FB-30D20525C838}" srcOrd="0" destOrd="0" presId="urn:microsoft.com/office/officeart/2008/layout/HorizontalMultiLevelHierarchy"/>
    <dgm:cxn modelId="{B90B2FA9-3307-409F-8C7B-7955927BC589}" type="presParOf" srcId="{CA4D85E6-8229-4342-8D21-8F59604A534D}" destId="{FAB10025-8F16-4A6B-B600-4625EC9F6A91}" srcOrd="1" destOrd="0" presId="urn:microsoft.com/office/officeart/2008/layout/HorizontalMultiLevelHierarchy"/>
    <dgm:cxn modelId="{CFBCAB5D-8734-4A9F-8DA8-031F059C82DC}" type="presParOf" srcId="{FAB10025-8F16-4A6B-B600-4625EC9F6A91}" destId="{36AB25CF-2E11-4CCF-8BE3-C8D72FA85854}" srcOrd="0" destOrd="0" presId="urn:microsoft.com/office/officeart/2008/layout/HorizontalMultiLevelHierarchy"/>
    <dgm:cxn modelId="{E69B0911-DD5F-4FBA-8275-490F46172A1C}" type="presParOf" srcId="{FAB10025-8F16-4A6B-B600-4625EC9F6A91}" destId="{7A11810E-C3C0-46F6-8D6C-9B838D4B2490}" srcOrd="1" destOrd="0" presId="urn:microsoft.com/office/officeart/2008/layout/HorizontalMultiLevelHierarchy"/>
    <dgm:cxn modelId="{394EFDA6-31E4-425B-826F-331D5E280EA5}" type="presParOf" srcId="{860EA349-54D7-4FA0-9C92-9A87F626F07F}" destId="{3044E600-33C4-4C98-A51D-5D39787DFEE4}" srcOrd="2" destOrd="0" presId="urn:microsoft.com/office/officeart/2008/layout/HorizontalMultiLevelHierarchy"/>
    <dgm:cxn modelId="{93CAB886-974B-43AC-A584-7D747BC53C4B}" type="presParOf" srcId="{3044E600-33C4-4C98-A51D-5D39787DFEE4}" destId="{B1EFC4F5-95C2-4B17-A1FD-7094CE3207F4}" srcOrd="0" destOrd="0" presId="urn:microsoft.com/office/officeart/2008/layout/HorizontalMultiLevelHierarchy"/>
    <dgm:cxn modelId="{75454682-5C7E-40D7-8323-215E961D23DF}" type="presParOf" srcId="{860EA349-54D7-4FA0-9C92-9A87F626F07F}" destId="{BA926F03-95AA-4826-A103-BF7DE0674A7B}" srcOrd="3" destOrd="0" presId="urn:microsoft.com/office/officeart/2008/layout/HorizontalMultiLevelHierarchy"/>
    <dgm:cxn modelId="{9820EA03-8A7E-498B-B3A7-4921E0B1C073}" type="presParOf" srcId="{BA926F03-95AA-4826-A103-BF7DE0674A7B}" destId="{9D756E89-E211-4E39-89C3-F70E627F9B84}" srcOrd="0" destOrd="0" presId="urn:microsoft.com/office/officeart/2008/layout/HorizontalMultiLevelHierarchy"/>
    <dgm:cxn modelId="{93612186-5D11-4B4E-A8BE-B3DD6F0DEB34}" type="presParOf" srcId="{BA926F03-95AA-4826-A103-BF7DE0674A7B}" destId="{45583CD1-4764-447E-80E4-6047D4194042}" srcOrd="1" destOrd="0" presId="urn:microsoft.com/office/officeart/2008/layout/HorizontalMultiLevelHierarchy"/>
    <dgm:cxn modelId="{6994E69B-8786-4C2B-9A6D-2CAF997CBEBA}" type="presParOf" srcId="{45583CD1-4764-447E-80E4-6047D4194042}" destId="{55D750B1-D2D4-4657-A699-17B371C64BA4}" srcOrd="0" destOrd="0" presId="urn:microsoft.com/office/officeart/2008/layout/HorizontalMultiLevelHierarchy"/>
    <dgm:cxn modelId="{D0FE1D10-B936-409A-BF00-0F021724BF59}" type="presParOf" srcId="{55D750B1-D2D4-4657-A699-17B371C64BA4}" destId="{42BEEBE2-D798-4C5B-B2B5-B1159A4E5A7E}" srcOrd="0" destOrd="0" presId="urn:microsoft.com/office/officeart/2008/layout/HorizontalMultiLevelHierarchy"/>
    <dgm:cxn modelId="{641D73DC-AAF1-44FD-85BC-FE3C5D6B99CC}" type="presParOf" srcId="{45583CD1-4764-447E-80E4-6047D4194042}" destId="{9973B941-A537-4191-B786-64CC91EDC8CC}" srcOrd="1" destOrd="0" presId="urn:microsoft.com/office/officeart/2008/layout/HorizontalMultiLevelHierarchy"/>
    <dgm:cxn modelId="{6FF8DE46-5E5C-412B-8ED8-C2A54EBC8CDB}" type="presParOf" srcId="{9973B941-A537-4191-B786-64CC91EDC8CC}" destId="{37BDEF86-4C45-474E-85E0-6BF22264B45C}" srcOrd="0" destOrd="0" presId="urn:microsoft.com/office/officeart/2008/layout/HorizontalMultiLevelHierarchy"/>
    <dgm:cxn modelId="{F2D5657C-A21E-43E8-B94E-863E35C3F2E5}" type="presParOf" srcId="{9973B941-A537-4191-B786-64CC91EDC8CC}" destId="{BE2B2AA4-C06F-4848-8B3B-76B1AB6770E2}" srcOrd="1" destOrd="0" presId="urn:microsoft.com/office/officeart/2008/layout/HorizontalMultiLevelHierarchy"/>
    <dgm:cxn modelId="{81ED9454-0ED7-4123-86C7-31EB2C70188B}" type="presParOf" srcId="{860EA349-54D7-4FA0-9C92-9A87F626F07F}" destId="{AD5D3D24-3690-4B1C-99FF-5E1645295254}" srcOrd="4" destOrd="0" presId="urn:microsoft.com/office/officeart/2008/layout/HorizontalMultiLevelHierarchy"/>
    <dgm:cxn modelId="{784F0C5F-0C7F-49F3-891D-4A040BD7C941}" type="presParOf" srcId="{AD5D3D24-3690-4B1C-99FF-5E1645295254}" destId="{6421907A-7FBE-48A7-B334-716ACFEC8BDC}" srcOrd="0" destOrd="0" presId="urn:microsoft.com/office/officeart/2008/layout/HorizontalMultiLevelHierarchy"/>
    <dgm:cxn modelId="{1FBC08A6-9764-4EF1-A8CD-85693194EF50}" type="presParOf" srcId="{860EA349-54D7-4FA0-9C92-9A87F626F07F}" destId="{63473DD9-9BCB-4869-A878-3FE3131643E6}" srcOrd="5" destOrd="0" presId="urn:microsoft.com/office/officeart/2008/layout/HorizontalMultiLevelHierarchy"/>
    <dgm:cxn modelId="{12E68125-B763-4A7E-8924-A0A55DF867CB}" type="presParOf" srcId="{63473DD9-9BCB-4869-A878-3FE3131643E6}" destId="{345DD62F-55B4-4A13-AAD1-6DC61B506E35}" srcOrd="0" destOrd="0" presId="urn:microsoft.com/office/officeart/2008/layout/HorizontalMultiLevelHierarchy"/>
    <dgm:cxn modelId="{620569E8-6CFC-4EBF-98BC-C8861B4C8218}" type="presParOf" srcId="{63473DD9-9BCB-4869-A878-3FE3131643E6}" destId="{C430E1DE-AC40-4974-B3CD-4F068A2245D8}" srcOrd="1" destOrd="0" presId="urn:microsoft.com/office/officeart/2008/layout/HorizontalMultiLevelHierarchy"/>
    <dgm:cxn modelId="{DE0DEB24-7A27-45D7-A74A-2F50F902E0BE}" type="presParOf" srcId="{C430E1DE-AC40-4974-B3CD-4F068A2245D8}" destId="{AA6C9550-5346-48C9-950F-7C40B2201530}" srcOrd="0" destOrd="0" presId="urn:microsoft.com/office/officeart/2008/layout/HorizontalMultiLevelHierarchy"/>
    <dgm:cxn modelId="{AE3FA811-A7FA-44C2-B3CF-EE756EF3DDAB}" type="presParOf" srcId="{AA6C9550-5346-48C9-950F-7C40B2201530}" destId="{9F8459AB-D032-4611-816D-E6B8BA96411C}" srcOrd="0" destOrd="0" presId="urn:microsoft.com/office/officeart/2008/layout/HorizontalMultiLevelHierarchy"/>
    <dgm:cxn modelId="{21853037-0764-4CC7-9904-C18758CA935E}" type="presParOf" srcId="{C430E1DE-AC40-4974-B3CD-4F068A2245D8}" destId="{DBC25941-4C04-484F-9699-FA356AC5C298}" srcOrd="1" destOrd="0" presId="urn:microsoft.com/office/officeart/2008/layout/HorizontalMultiLevelHierarchy"/>
    <dgm:cxn modelId="{31E661A8-A54C-4A91-B7B1-E7B142F7B015}" type="presParOf" srcId="{DBC25941-4C04-484F-9699-FA356AC5C298}" destId="{E376181B-D839-46F3-9866-04084728782A}" srcOrd="0" destOrd="0" presId="urn:microsoft.com/office/officeart/2008/layout/HorizontalMultiLevelHierarchy"/>
    <dgm:cxn modelId="{DF0E43E9-E3BC-44D8-9F9A-1CBACDFA42E6}" type="presParOf" srcId="{DBC25941-4C04-484F-9699-FA356AC5C298}" destId="{65DEF690-7FF9-4F2A-AD96-77F8224E1A5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5425E5-FE73-440A-B76A-74C52F4BDAB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339ED5-DD1E-46CF-932D-5421AA420033}">
      <dgm:prSet phldrT="[Text]"/>
      <dgm:spPr>
        <a:solidFill>
          <a:srgbClr val="00B0EE"/>
        </a:solidFill>
        <a:ln>
          <a:noFill/>
        </a:ln>
      </dgm:spPr>
      <dgm:t>
        <a:bodyPr/>
        <a:lstStyle/>
        <a:p>
          <a:r>
            <a:rPr lang="en-US" dirty="0" smtClean="0">
              <a:latin typeface="Arial Black" pitchFamily="34" charset="0"/>
            </a:rPr>
            <a:t>Knowledge Creation</a:t>
          </a:r>
          <a:endParaRPr lang="en-US" dirty="0">
            <a:latin typeface="Arial Black" pitchFamily="34" charset="0"/>
          </a:endParaRPr>
        </a:p>
      </dgm:t>
    </dgm:pt>
    <dgm:pt modelId="{17D20A6F-0939-4A08-81EA-183944958321}" type="parTrans" cxnId="{D210BA0D-DF27-4EF7-95B5-F2BD75E5508E}">
      <dgm:prSet/>
      <dgm:spPr/>
      <dgm:t>
        <a:bodyPr/>
        <a:lstStyle/>
        <a:p>
          <a:endParaRPr lang="en-US"/>
        </a:p>
      </dgm:t>
    </dgm:pt>
    <dgm:pt modelId="{876F98AC-5CA4-48A5-BC15-7CA3D7D1AC10}" type="sibTrans" cxnId="{D210BA0D-DF27-4EF7-95B5-F2BD75E5508E}">
      <dgm:prSet/>
      <dgm:spPr/>
      <dgm:t>
        <a:bodyPr/>
        <a:lstStyle/>
        <a:p>
          <a:endParaRPr lang="en-US"/>
        </a:p>
      </dgm:t>
    </dgm:pt>
    <dgm:pt modelId="{4619C1EA-7E55-4FC6-A506-C1427127ACEE}">
      <dgm:prSet phldrT="[Text]" custT="1"/>
      <dgm:spPr>
        <a:ln w="38100">
          <a:solidFill>
            <a:srgbClr val="00B0F0"/>
          </a:solidFill>
        </a:ln>
      </dgm:spPr>
      <dgm:t>
        <a:bodyPr/>
        <a:lstStyle/>
        <a:p>
          <a:r>
            <a:rPr lang="en-US" sz="2000" dirty="0" smtClean="0">
              <a:latin typeface="Arial Black" pitchFamily="34" charset="0"/>
            </a:rPr>
            <a:t>Epidemiology and socio-economic drivers for ASF status, spread, prevention and control are better understood</a:t>
          </a:r>
          <a:endParaRPr lang="en-US" sz="2000" dirty="0">
            <a:latin typeface="Arial Black" pitchFamily="34" charset="0"/>
          </a:endParaRPr>
        </a:p>
      </dgm:t>
    </dgm:pt>
    <dgm:pt modelId="{CABB7CAA-19D1-491E-96D5-6EEE22E71AB6}" type="parTrans" cxnId="{AF508E78-09DE-48CD-96CA-34EB4EC60DB7}">
      <dgm:prSet/>
      <dgm:spPr/>
      <dgm:t>
        <a:bodyPr/>
        <a:lstStyle/>
        <a:p>
          <a:endParaRPr lang="en-US"/>
        </a:p>
      </dgm:t>
    </dgm:pt>
    <dgm:pt modelId="{C153CED8-B86E-4D0A-B51F-42FB21ECEC64}" type="sibTrans" cxnId="{AF508E78-09DE-48CD-96CA-34EB4EC60DB7}">
      <dgm:prSet/>
      <dgm:spPr/>
      <dgm:t>
        <a:bodyPr/>
        <a:lstStyle/>
        <a:p>
          <a:endParaRPr lang="en-US"/>
        </a:p>
      </dgm:t>
    </dgm:pt>
    <dgm:pt modelId="{97283CC1-E3B4-4CCB-B416-4AC2EC0CF1E9}">
      <dgm:prSet phldrT="[Text]"/>
      <dgm:spPr>
        <a:solidFill>
          <a:srgbClr val="00B050"/>
        </a:solidFill>
        <a:ln>
          <a:noFill/>
        </a:ln>
      </dgm:spPr>
      <dgm:t>
        <a:bodyPr/>
        <a:lstStyle/>
        <a:p>
          <a:r>
            <a:rPr lang="en-US" dirty="0" smtClean="0">
              <a:latin typeface="Arial Black" pitchFamily="34" charset="0"/>
            </a:rPr>
            <a:t>Knowledge Transfer</a:t>
          </a:r>
          <a:endParaRPr lang="en-US" dirty="0">
            <a:latin typeface="Arial Black" pitchFamily="34" charset="0"/>
          </a:endParaRPr>
        </a:p>
      </dgm:t>
    </dgm:pt>
    <dgm:pt modelId="{8F01E4C2-A4FF-4467-BA48-5E725BA28ACC}" type="parTrans" cxnId="{FBCAB9CF-0781-48D9-A607-D71C18871542}">
      <dgm:prSet/>
      <dgm:spPr/>
      <dgm:t>
        <a:bodyPr/>
        <a:lstStyle/>
        <a:p>
          <a:endParaRPr lang="en-US"/>
        </a:p>
      </dgm:t>
    </dgm:pt>
    <dgm:pt modelId="{DD2A74CE-4511-4B14-9971-03DAA91D3506}" type="sibTrans" cxnId="{FBCAB9CF-0781-48D9-A607-D71C18871542}">
      <dgm:prSet/>
      <dgm:spPr/>
      <dgm:t>
        <a:bodyPr/>
        <a:lstStyle/>
        <a:p>
          <a:endParaRPr lang="en-US"/>
        </a:p>
      </dgm:t>
    </dgm:pt>
    <dgm:pt modelId="{58BD8169-09A8-49CD-9F2F-F07E1676774D}">
      <dgm:prSet phldrT="[Text]" custT="1"/>
      <dgm:spPr>
        <a:ln w="38100">
          <a:solidFill>
            <a:srgbClr val="00B050"/>
          </a:solidFill>
        </a:ln>
      </dgm:spPr>
      <dgm:t>
        <a:bodyPr/>
        <a:lstStyle/>
        <a:p>
          <a:r>
            <a:rPr lang="en-US" sz="2000" dirty="0" smtClean="0">
              <a:latin typeface="Arial Black" pitchFamily="34" charset="0"/>
            </a:rPr>
            <a:t>Awareness of farmers, traders, butchers and other pig sector stakeholders is raised</a:t>
          </a:r>
          <a:endParaRPr lang="en-US" sz="2000" dirty="0">
            <a:latin typeface="Arial Black" pitchFamily="34" charset="0"/>
          </a:endParaRPr>
        </a:p>
      </dgm:t>
    </dgm:pt>
    <dgm:pt modelId="{66110B31-4051-4AB0-B2F7-861D2CC650C4}" type="parTrans" cxnId="{9905C356-B4EB-4AB6-9E77-39D4C0BF227F}">
      <dgm:prSet/>
      <dgm:spPr/>
      <dgm:t>
        <a:bodyPr/>
        <a:lstStyle/>
        <a:p>
          <a:endParaRPr lang="en-US"/>
        </a:p>
      </dgm:t>
    </dgm:pt>
    <dgm:pt modelId="{7509F1DE-5DA5-4FAF-B482-27CA41CFA97F}" type="sibTrans" cxnId="{9905C356-B4EB-4AB6-9E77-39D4C0BF227F}">
      <dgm:prSet/>
      <dgm:spPr/>
      <dgm:t>
        <a:bodyPr/>
        <a:lstStyle/>
        <a:p>
          <a:endParaRPr lang="en-US"/>
        </a:p>
      </dgm:t>
    </dgm:pt>
    <dgm:pt modelId="{0A0E562F-57B7-4A9C-8C7F-B726D3434FBD}">
      <dgm:prSet phldrT="[Text]"/>
      <dgm:spPr>
        <a:solidFill>
          <a:srgbClr val="7030A0"/>
        </a:solidFill>
        <a:ln>
          <a:noFill/>
        </a:ln>
      </dgm:spPr>
      <dgm:t>
        <a:bodyPr/>
        <a:lstStyle/>
        <a:p>
          <a:r>
            <a:rPr lang="en-US" dirty="0" smtClean="0">
              <a:latin typeface="Arial Black" pitchFamily="34" charset="0"/>
            </a:rPr>
            <a:t>Capacity Building</a:t>
          </a:r>
          <a:endParaRPr lang="en-US" dirty="0">
            <a:latin typeface="Arial Black" pitchFamily="34" charset="0"/>
          </a:endParaRPr>
        </a:p>
      </dgm:t>
    </dgm:pt>
    <dgm:pt modelId="{EED694E1-8348-406C-BE9A-20472D5EE2BA}" type="parTrans" cxnId="{1F9C8F2D-26B6-4885-A649-77D6CF9E5ADD}">
      <dgm:prSet/>
      <dgm:spPr/>
      <dgm:t>
        <a:bodyPr/>
        <a:lstStyle/>
        <a:p>
          <a:endParaRPr lang="en-US"/>
        </a:p>
      </dgm:t>
    </dgm:pt>
    <dgm:pt modelId="{2B7FAF6D-CC24-4665-AA2F-88A276760767}" type="sibTrans" cxnId="{1F9C8F2D-26B6-4885-A649-77D6CF9E5ADD}">
      <dgm:prSet/>
      <dgm:spPr/>
      <dgm:t>
        <a:bodyPr/>
        <a:lstStyle/>
        <a:p>
          <a:endParaRPr lang="en-US"/>
        </a:p>
      </dgm:t>
    </dgm:pt>
    <dgm:pt modelId="{3A69B739-AD74-409D-8376-C260A2EC1C76}">
      <dgm:prSet phldrT="[Text]" custT="1"/>
      <dgm:spPr>
        <a:solidFill>
          <a:schemeClr val="bg1">
            <a:alpha val="90000"/>
          </a:schemeClr>
        </a:solidFill>
        <a:ln w="38100">
          <a:solidFill>
            <a:srgbClr val="7030A0"/>
          </a:solidFill>
        </a:ln>
      </dgm:spPr>
      <dgm:t>
        <a:bodyPr/>
        <a:lstStyle/>
        <a:p>
          <a:pPr algn="just"/>
          <a:r>
            <a:rPr lang="en-US" sz="1800" dirty="0" smtClean="0">
              <a:latin typeface="Arial Black" pitchFamily="34" charset="0"/>
            </a:rPr>
            <a:t>Capacities of veterinary services in disease detection, diagnosis, surveillance, management, contingency planning and emergency response as well as  risk analysis are strengthened</a:t>
          </a:r>
          <a:endParaRPr lang="en-US" sz="1800" dirty="0">
            <a:latin typeface="Arial Black" pitchFamily="34" charset="0"/>
          </a:endParaRPr>
        </a:p>
      </dgm:t>
    </dgm:pt>
    <dgm:pt modelId="{656CB56E-2055-4162-8A7D-BF0AB85BFD65}" type="parTrans" cxnId="{3F0A1AFD-EEED-44AB-B93C-56927C016100}">
      <dgm:prSet/>
      <dgm:spPr/>
      <dgm:t>
        <a:bodyPr/>
        <a:lstStyle/>
        <a:p>
          <a:endParaRPr lang="en-US"/>
        </a:p>
      </dgm:t>
    </dgm:pt>
    <dgm:pt modelId="{9732DDAE-6C21-479D-9453-79F3212CB8FD}" type="sibTrans" cxnId="{3F0A1AFD-EEED-44AB-B93C-56927C016100}">
      <dgm:prSet/>
      <dgm:spPr/>
      <dgm:t>
        <a:bodyPr/>
        <a:lstStyle/>
        <a:p>
          <a:endParaRPr lang="en-US"/>
        </a:p>
      </dgm:t>
    </dgm:pt>
    <dgm:pt modelId="{0CEDAF5D-9EA7-4362-86A7-A16F26751F63}" type="pres">
      <dgm:prSet presAssocID="{F15425E5-FE73-440A-B76A-74C52F4BDAB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38844D-09B7-4649-807C-D51B22933CE5}" type="pres">
      <dgm:prSet presAssocID="{BC339ED5-DD1E-46CF-932D-5421AA420033}" presName="composite" presStyleCnt="0"/>
      <dgm:spPr/>
    </dgm:pt>
    <dgm:pt modelId="{1B42D392-5584-4030-9398-834301D09F6F}" type="pres">
      <dgm:prSet presAssocID="{BC339ED5-DD1E-46CF-932D-5421AA42003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E1F1A4-45DC-4AC2-A5DF-DE97A3555E67}" type="pres">
      <dgm:prSet presAssocID="{BC339ED5-DD1E-46CF-932D-5421AA42003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FCCA64-21E9-4757-9513-BFE0355B6345}" type="pres">
      <dgm:prSet presAssocID="{876F98AC-5CA4-48A5-BC15-7CA3D7D1AC10}" presName="sp" presStyleCnt="0"/>
      <dgm:spPr/>
    </dgm:pt>
    <dgm:pt modelId="{FD8A5AF5-44E0-41B1-8583-08D99AE29BBB}" type="pres">
      <dgm:prSet presAssocID="{97283CC1-E3B4-4CCB-B416-4AC2EC0CF1E9}" presName="composite" presStyleCnt="0"/>
      <dgm:spPr/>
    </dgm:pt>
    <dgm:pt modelId="{AEF3EBEF-5939-4539-A31D-F9C902C94163}" type="pres">
      <dgm:prSet presAssocID="{97283CC1-E3B4-4CCB-B416-4AC2EC0CF1E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A7C69E-4FD6-4FC3-A155-610BC06E3A5C}" type="pres">
      <dgm:prSet presAssocID="{97283CC1-E3B4-4CCB-B416-4AC2EC0CF1E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BD3AE8-0710-4B1B-86C1-6C64D907BE31}" type="pres">
      <dgm:prSet presAssocID="{DD2A74CE-4511-4B14-9971-03DAA91D3506}" presName="sp" presStyleCnt="0"/>
      <dgm:spPr/>
    </dgm:pt>
    <dgm:pt modelId="{8F18C99D-5938-44DF-9BFB-0D7C63E78C60}" type="pres">
      <dgm:prSet presAssocID="{0A0E562F-57B7-4A9C-8C7F-B726D3434FBD}" presName="composite" presStyleCnt="0"/>
      <dgm:spPr/>
    </dgm:pt>
    <dgm:pt modelId="{DD09565A-676B-41F1-BB33-2D37E5C2772F}" type="pres">
      <dgm:prSet presAssocID="{0A0E562F-57B7-4A9C-8C7F-B726D3434FB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B28E2C-7457-4DA2-8AE6-C6B11EECC04E}" type="pres">
      <dgm:prSet presAssocID="{0A0E562F-57B7-4A9C-8C7F-B726D3434FB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BDD736-5801-40A0-A4D9-A6786679B74A}" type="presOf" srcId="{58BD8169-09A8-49CD-9F2F-F07E1676774D}" destId="{A8A7C69E-4FD6-4FC3-A155-610BC06E3A5C}" srcOrd="0" destOrd="0" presId="urn:microsoft.com/office/officeart/2005/8/layout/chevron2"/>
    <dgm:cxn modelId="{D210BA0D-DF27-4EF7-95B5-F2BD75E5508E}" srcId="{F15425E5-FE73-440A-B76A-74C52F4BDAB8}" destId="{BC339ED5-DD1E-46CF-932D-5421AA420033}" srcOrd="0" destOrd="0" parTransId="{17D20A6F-0939-4A08-81EA-183944958321}" sibTransId="{876F98AC-5CA4-48A5-BC15-7CA3D7D1AC10}"/>
    <dgm:cxn modelId="{AF508E78-09DE-48CD-96CA-34EB4EC60DB7}" srcId="{BC339ED5-DD1E-46CF-932D-5421AA420033}" destId="{4619C1EA-7E55-4FC6-A506-C1427127ACEE}" srcOrd="0" destOrd="0" parTransId="{CABB7CAA-19D1-491E-96D5-6EEE22E71AB6}" sibTransId="{C153CED8-B86E-4D0A-B51F-42FB21ECEC64}"/>
    <dgm:cxn modelId="{1F9C8F2D-26B6-4885-A649-77D6CF9E5ADD}" srcId="{F15425E5-FE73-440A-B76A-74C52F4BDAB8}" destId="{0A0E562F-57B7-4A9C-8C7F-B726D3434FBD}" srcOrd="2" destOrd="0" parTransId="{EED694E1-8348-406C-BE9A-20472D5EE2BA}" sibTransId="{2B7FAF6D-CC24-4665-AA2F-88A276760767}"/>
    <dgm:cxn modelId="{FBCAB9CF-0781-48D9-A607-D71C18871542}" srcId="{F15425E5-FE73-440A-B76A-74C52F4BDAB8}" destId="{97283CC1-E3B4-4CCB-B416-4AC2EC0CF1E9}" srcOrd="1" destOrd="0" parTransId="{8F01E4C2-A4FF-4467-BA48-5E725BA28ACC}" sibTransId="{DD2A74CE-4511-4B14-9971-03DAA91D3506}"/>
    <dgm:cxn modelId="{52C17E96-775E-4F23-BB06-86EE82754121}" type="presOf" srcId="{0A0E562F-57B7-4A9C-8C7F-B726D3434FBD}" destId="{DD09565A-676B-41F1-BB33-2D37E5C2772F}" srcOrd="0" destOrd="0" presId="urn:microsoft.com/office/officeart/2005/8/layout/chevron2"/>
    <dgm:cxn modelId="{55D4775B-96E4-4A55-8D23-2A4848D0497E}" type="presOf" srcId="{BC339ED5-DD1E-46CF-932D-5421AA420033}" destId="{1B42D392-5584-4030-9398-834301D09F6F}" srcOrd="0" destOrd="0" presId="urn:microsoft.com/office/officeart/2005/8/layout/chevron2"/>
    <dgm:cxn modelId="{CEA35779-FA4F-46A3-8754-EB62ABB49A18}" type="presOf" srcId="{F15425E5-FE73-440A-B76A-74C52F4BDAB8}" destId="{0CEDAF5D-9EA7-4362-86A7-A16F26751F63}" srcOrd="0" destOrd="0" presId="urn:microsoft.com/office/officeart/2005/8/layout/chevron2"/>
    <dgm:cxn modelId="{D8EE5823-CB21-44A9-B258-27EB74B1115B}" type="presOf" srcId="{4619C1EA-7E55-4FC6-A506-C1427127ACEE}" destId="{7CE1F1A4-45DC-4AC2-A5DF-DE97A3555E67}" srcOrd="0" destOrd="0" presId="urn:microsoft.com/office/officeart/2005/8/layout/chevron2"/>
    <dgm:cxn modelId="{4A28DB01-962F-4A0A-A5DA-05055E7BB80F}" type="presOf" srcId="{97283CC1-E3B4-4CCB-B416-4AC2EC0CF1E9}" destId="{AEF3EBEF-5939-4539-A31D-F9C902C94163}" srcOrd="0" destOrd="0" presId="urn:microsoft.com/office/officeart/2005/8/layout/chevron2"/>
    <dgm:cxn modelId="{EB6E70C4-1873-4BFB-9FED-7A83A6EBC955}" type="presOf" srcId="{3A69B739-AD74-409D-8376-C260A2EC1C76}" destId="{C0B28E2C-7457-4DA2-8AE6-C6B11EECC04E}" srcOrd="0" destOrd="0" presId="urn:microsoft.com/office/officeart/2005/8/layout/chevron2"/>
    <dgm:cxn modelId="{3F0A1AFD-EEED-44AB-B93C-56927C016100}" srcId="{0A0E562F-57B7-4A9C-8C7F-B726D3434FBD}" destId="{3A69B739-AD74-409D-8376-C260A2EC1C76}" srcOrd="0" destOrd="0" parTransId="{656CB56E-2055-4162-8A7D-BF0AB85BFD65}" sibTransId="{9732DDAE-6C21-479D-9453-79F3212CB8FD}"/>
    <dgm:cxn modelId="{9905C356-B4EB-4AB6-9E77-39D4C0BF227F}" srcId="{97283CC1-E3B4-4CCB-B416-4AC2EC0CF1E9}" destId="{58BD8169-09A8-49CD-9F2F-F07E1676774D}" srcOrd="0" destOrd="0" parTransId="{66110B31-4051-4AB0-B2F7-861D2CC650C4}" sibTransId="{7509F1DE-5DA5-4FAF-B482-27CA41CFA97F}"/>
    <dgm:cxn modelId="{E6116AB1-B9EB-4235-93D8-8F88A928FF35}" type="presParOf" srcId="{0CEDAF5D-9EA7-4362-86A7-A16F26751F63}" destId="{C538844D-09B7-4649-807C-D51B22933CE5}" srcOrd="0" destOrd="0" presId="urn:microsoft.com/office/officeart/2005/8/layout/chevron2"/>
    <dgm:cxn modelId="{785B0C7F-50FB-4196-9EAA-E81BF7BDD4BE}" type="presParOf" srcId="{C538844D-09B7-4649-807C-D51B22933CE5}" destId="{1B42D392-5584-4030-9398-834301D09F6F}" srcOrd="0" destOrd="0" presId="urn:microsoft.com/office/officeart/2005/8/layout/chevron2"/>
    <dgm:cxn modelId="{9103AE06-BD38-4BB5-848D-0B2E661C2770}" type="presParOf" srcId="{C538844D-09B7-4649-807C-D51B22933CE5}" destId="{7CE1F1A4-45DC-4AC2-A5DF-DE97A3555E67}" srcOrd="1" destOrd="0" presId="urn:microsoft.com/office/officeart/2005/8/layout/chevron2"/>
    <dgm:cxn modelId="{B4CB1AF2-FDED-4ADE-A9BE-4CC84F508699}" type="presParOf" srcId="{0CEDAF5D-9EA7-4362-86A7-A16F26751F63}" destId="{94FCCA64-21E9-4757-9513-BFE0355B6345}" srcOrd="1" destOrd="0" presId="urn:microsoft.com/office/officeart/2005/8/layout/chevron2"/>
    <dgm:cxn modelId="{AE0EE5D4-82A1-45AF-99F4-AEDC4BD6AFB5}" type="presParOf" srcId="{0CEDAF5D-9EA7-4362-86A7-A16F26751F63}" destId="{FD8A5AF5-44E0-41B1-8583-08D99AE29BBB}" srcOrd="2" destOrd="0" presId="urn:microsoft.com/office/officeart/2005/8/layout/chevron2"/>
    <dgm:cxn modelId="{C8086CDE-07CB-4C20-82FD-51815338E44A}" type="presParOf" srcId="{FD8A5AF5-44E0-41B1-8583-08D99AE29BBB}" destId="{AEF3EBEF-5939-4539-A31D-F9C902C94163}" srcOrd="0" destOrd="0" presId="urn:microsoft.com/office/officeart/2005/8/layout/chevron2"/>
    <dgm:cxn modelId="{FDD8A73F-245E-4CBA-993C-B8AB1530E681}" type="presParOf" srcId="{FD8A5AF5-44E0-41B1-8583-08D99AE29BBB}" destId="{A8A7C69E-4FD6-4FC3-A155-610BC06E3A5C}" srcOrd="1" destOrd="0" presId="urn:microsoft.com/office/officeart/2005/8/layout/chevron2"/>
    <dgm:cxn modelId="{CA0615A5-BDD5-4CA9-806F-C5AAEEDF3EA9}" type="presParOf" srcId="{0CEDAF5D-9EA7-4362-86A7-A16F26751F63}" destId="{51BD3AE8-0710-4B1B-86C1-6C64D907BE31}" srcOrd="3" destOrd="0" presId="urn:microsoft.com/office/officeart/2005/8/layout/chevron2"/>
    <dgm:cxn modelId="{DDC7532D-9152-4EA1-8A99-7661BA40F311}" type="presParOf" srcId="{0CEDAF5D-9EA7-4362-86A7-A16F26751F63}" destId="{8F18C99D-5938-44DF-9BFB-0D7C63E78C60}" srcOrd="4" destOrd="0" presId="urn:microsoft.com/office/officeart/2005/8/layout/chevron2"/>
    <dgm:cxn modelId="{318107CC-5CAA-4CD8-BAD6-6997A69B0AF3}" type="presParOf" srcId="{8F18C99D-5938-44DF-9BFB-0D7C63E78C60}" destId="{DD09565A-676B-41F1-BB33-2D37E5C2772F}" srcOrd="0" destOrd="0" presId="urn:microsoft.com/office/officeart/2005/8/layout/chevron2"/>
    <dgm:cxn modelId="{5042CB7F-15D6-4F7A-9BB3-1F7F6F476D12}" type="presParOf" srcId="{8F18C99D-5938-44DF-9BFB-0D7C63E78C60}" destId="{C0B28E2C-7457-4DA2-8AE6-C6B11EECC04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5425E5-FE73-440A-B76A-74C52F4BDAB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339ED5-DD1E-46CF-932D-5421AA420033}">
      <dgm:prSet phldrT="[Text]"/>
      <dgm:spPr>
        <a:solidFill>
          <a:srgbClr val="B80C10"/>
        </a:solidFill>
        <a:ln>
          <a:noFill/>
        </a:ln>
      </dgm:spPr>
      <dgm:t>
        <a:bodyPr/>
        <a:lstStyle/>
        <a:p>
          <a:r>
            <a:rPr lang="en-US" dirty="0" smtClean="0">
              <a:latin typeface="Arial Black" pitchFamily="34" charset="0"/>
            </a:rPr>
            <a:t>Application of Measures</a:t>
          </a:r>
          <a:endParaRPr lang="en-US" dirty="0">
            <a:latin typeface="Arial Black" pitchFamily="34" charset="0"/>
          </a:endParaRPr>
        </a:p>
      </dgm:t>
    </dgm:pt>
    <dgm:pt modelId="{17D20A6F-0939-4A08-81EA-183944958321}" type="parTrans" cxnId="{D210BA0D-DF27-4EF7-95B5-F2BD75E5508E}">
      <dgm:prSet/>
      <dgm:spPr/>
      <dgm:t>
        <a:bodyPr/>
        <a:lstStyle/>
        <a:p>
          <a:endParaRPr lang="en-US"/>
        </a:p>
      </dgm:t>
    </dgm:pt>
    <dgm:pt modelId="{876F98AC-5CA4-48A5-BC15-7CA3D7D1AC10}" type="sibTrans" cxnId="{D210BA0D-DF27-4EF7-95B5-F2BD75E5508E}">
      <dgm:prSet/>
      <dgm:spPr/>
      <dgm:t>
        <a:bodyPr/>
        <a:lstStyle/>
        <a:p>
          <a:endParaRPr lang="en-US"/>
        </a:p>
      </dgm:t>
    </dgm:pt>
    <dgm:pt modelId="{4619C1EA-7E55-4FC6-A506-C1427127ACEE}">
      <dgm:prSet phldrT="[Text]" custT="1"/>
      <dgm:spPr>
        <a:ln w="38100">
          <a:solidFill>
            <a:srgbClr val="C00000"/>
          </a:solidFill>
        </a:ln>
      </dgm:spPr>
      <dgm:t>
        <a:bodyPr/>
        <a:lstStyle/>
        <a:p>
          <a:r>
            <a:rPr lang="en-US" sz="2400" dirty="0" smtClean="0">
              <a:latin typeface="Arial Black" pitchFamily="34" charset="0"/>
            </a:rPr>
            <a:t>Prevalence </a:t>
          </a:r>
          <a:r>
            <a:rPr lang="en-US" sz="2400" smtClean="0">
              <a:latin typeface="Arial Black" pitchFamily="34" charset="0"/>
            </a:rPr>
            <a:t>and incidence of </a:t>
          </a:r>
          <a:r>
            <a:rPr lang="en-US" sz="2400" dirty="0" smtClean="0">
              <a:latin typeface="Arial Black" pitchFamily="34" charset="0"/>
            </a:rPr>
            <a:t>ASF are reduced</a:t>
          </a:r>
          <a:endParaRPr lang="en-US" sz="2400" dirty="0">
            <a:latin typeface="Arial Black" pitchFamily="34" charset="0"/>
          </a:endParaRPr>
        </a:p>
      </dgm:t>
    </dgm:pt>
    <dgm:pt modelId="{CABB7CAA-19D1-491E-96D5-6EEE22E71AB6}" type="parTrans" cxnId="{AF508E78-09DE-48CD-96CA-34EB4EC60DB7}">
      <dgm:prSet/>
      <dgm:spPr/>
      <dgm:t>
        <a:bodyPr/>
        <a:lstStyle/>
        <a:p>
          <a:endParaRPr lang="en-US"/>
        </a:p>
      </dgm:t>
    </dgm:pt>
    <dgm:pt modelId="{C153CED8-B86E-4D0A-B51F-42FB21ECEC64}" type="sibTrans" cxnId="{AF508E78-09DE-48CD-96CA-34EB4EC60DB7}">
      <dgm:prSet/>
      <dgm:spPr/>
      <dgm:t>
        <a:bodyPr/>
        <a:lstStyle/>
        <a:p>
          <a:endParaRPr lang="en-US"/>
        </a:p>
      </dgm:t>
    </dgm:pt>
    <dgm:pt modelId="{97283CC1-E3B4-4CCB-B416-4AC2EC0CF1E9}">
      <dgm:prSet phldrT="[Text]"/>
      <dgm:spPr>
        <a:solidFill>
          <a:srgbClr val="00B050"/>
        </a:solidFill>
        <a:ln>
          <a:noFill/>
        </a:ln>
      </dgm:spPr>
      <dgm:t>
        <a:bodyPr/>
        <a:lstStyle/>
        <a:p>
          <a:r>
            <a:rPr lang="en-US" dirty="0" smtClean="0">
              <a:latin typeface="Arial Black" pitchFamily="34" charset="0"/>
            </a:rPr>
            <a:t>Impact Reduction</a:t>
          </a:r>
          <a:endParaRPr lang="en-US" dirty="0">
            <a:latin typeface="Arial Black" pitchFamily="34" charset="0"/>
          </a:endParaRPr>
        </a:p>
      </dgm:t>
    </dgm:pt>
    <dgm:pt modelId="{8F01E4C2-A4FF-4467-BA48-5E725BA28ACC}" type="parTrans" cxnId="{FBCAB9CF-0781-48D9-A607-D71C18871542}">
      <dgm:prSet/>
      <dgm:spPr/>
      <dgm:t>
        <a:bodyPr/>
        <a:lstStyle/>
        <a:p>
          <a:endParaRPr lang="en-US"/>
        </a:p>
      </dgm:t>
    </dgm:pt>
    <dgm:pt modelId="{DD2A74CE-4511-4B14-9971-03DAA91D3506}" type="sibTrans" cxnId="{FBCAB9CF-0781-48D9-A607-D71C18871542}">
      <dgm:prSet/>
      <dgm:spPr/>
      <dgm:t>
        <a:bodyPr/>
        <a:lstStyle/>
        <a:p>
          <a:endParaRPr lang="en-US"/>
        </a:p>
      </dgm:t>
    </dgm:pt>
    <dgm:pt modelId="{58BD8169-09A8-49CD-9F2F-F07E1676774D}">
      <dgm:prSet phldrT="[Text]" custT="1"/>
      <dgm:spPr>
        <a:ln w="38100">
          <a:solidFill>
            <a:srgbClr val="00B050"/>
          </a:solidFill>
        </a:ln>
      </dgm:spPr>
      <dgm:t>
        <a:bodyPr/>
        <a:lstStyle/>
        <a:p>
          <a:r>
            <a:rPr lang="en-US" sz="2400" dirty="0" smtClean="0">
              <a:latin typeface="Arial Black" pitchFamily="34" charset="0"/>
            </a:rPr>
            <a:t>Performance of pig and pork value chains are improved</a:t>
          </a:r>
          <a:endParaRPr lang="en-US" sz="2400" dirty="0">
            <a:latin typeface="Arial Black" pitchFamily="34" charset="0"/>
          </a:endParaRPr>
        </a:p>
      </dgm:t>
    </dgm:pt>
    <dgm:pt modelId="{66110B31-4051-4AB0-B2F7-861D2CC650C4}" type="parTrans" cxnId="{9905C356-B4EB-4AB6-9E77-39D4C0BF227F}">
      <dgm:prSet/>
      <dgm:spPr/>
      <dgm:t>
        <a:bodyPr/>
        <a:lstStyle/>
        <a:p>
          <a:endParaRPr lang="en-US"/>
        </a:p>
      </dgm:t>
    </dgm:pt>
    <dgm:pt modelId="{7509F1DE-5DA5-4FAF-B482-27CA41CFA97F}" type="sibTrans" cxnId="{9905C356-B4EB-4AB6-9E77-39D4C0BF227F}">
      <dgm:prSet/>
      <dgm:spPr/>
      <dgm:t>
        <a:bodyPr/>
        <a:lstStyle/>
        <a:p>
          <a:endParaRPr lang="en-US"/>
        </a:p>
      </dgm:t>
    </dgm:pt>
    <dgm:pt modelId="{0CEDAF5D-9EA7-4362-86A7-A16F26751F63}" type="pres">
      <dgm:prSet presAssocID="{F15425E5-FE73-440A-B76A-74C52F4BDAB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38844D-09B7-4649-807C-D51B22933CE5}" type="pres">
      <dgm:prSet presAssocID="{BC339ED5-DD1E-46CF-932D-5421AA420033}" presName="composite" presStyleCnt="0"/>
      <dgm:spPr/>
    </dgm:pt>
    <dgm:pt modelId="{1B42D392-5584-4030-9398-834301D09F6F}" type="pres">
      <dgm:prSet presAssocID="{BC339ED5-DD1E-46CF-932D-5421AA420033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E1F1A4-45DC-4AC2-A5DF-DE97A3555E67}" type="pres">
      <dgm:prSet presAssocID="{BC339ED5-DD1E-46CF-932D-5421AA420033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FCCA64-21E9-4757-9513-BFE0355B6345}" type="pres">
      <dgm:prSet presAssocID="{876F98AC-5CA4-48A5-BC15-7CA3D7D1AC10}" presName="sp" presStyleCnt="0"/>
      <dgm:spPr/>
    </dgm:pt>
    <dgm:pt modelId="{FD8A5AF5-44E0-41B1-8583-08D99AE29BBB}" type="pres">
      <dgm:prSet presAssocID="{97283CC1-E3B4-4CCB-B416-4AC2EC0CF1E9}" presName="composite" presStyleCnt="0"/>
      <dgm:spPr/>
    </dgm:pt>
    <dgm:pt modelId="{AEF3EBEF-5939-4539-A31D-F9C902C94163}" type="pres">
      <dgm:prSet presAssocID="{97283CC1-E3B4-4CCB-B416-4AC2EC0CF1E9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A7C69E-4FD6-4FC3-A155-610BC06E3A5C}" type="pres">
      <dgm:prSet presAssocID="{97283CC1-E3B4-4CCB-B416-4AC2EC0CF1E9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10BA0D-DF27-4EF7-95B5-F2BD75E5508E}" srcId="{F15425E5-FE73-440A-B76A-74C52F4BDAB8}" destId="{BC339ED5-DD1E-46CF-932D-5421AA420033}" srcOrd="0" destOrd="0" parTransId="{17D20A6F-0939-4A08-81EA-183944958321}" sibTransId="{876F98AC-5CA4-48A5-BC15-7CA3D7D1AC10}"/>
    <dgm:cxn modelId="{9905C356-B4EB-4AB6-9E77-39D4C0BF227F}" srcId="{97283CC1-E3B4-4CCB-B416-4AC2EC0CF1E9}" destId="{58BD8169-09A8-49CD-9F2F-F07E1676774D}" srcOrd="0" destOrd="0" parTransId="{66110B31-4051-4AB0-B2F7-861D2CC650C4}" sibTransId="{7509F1DE-5DA5-4FAF-B482-27CA41CFA97F}"/>
    <dgm:cxn modelId="{34C7C411-EF02-44D4-852F-A65B0EC4E589}" type="presOf" srcId="{F15425E5-FE73-440A-B76A-74C52F4BDAB8}" destId="{0CEDAF5D-9EA7-4362-86A7-A16F26751F63}" srcOrd="0" destOrd="0" presId="urn:microsoft.com/office/officeart/2005/8/layout/chevron2"/>
    <dgm:cxn modelId="{AF508E78-09DE-48CD-96CA-34EB4EC60DB7}" srcId="{BC339ED5-DD1E-46CF-932D-5421AA420033}" destId="{4619C1EA-7E55-4FC6-A506-C1427127ACEE}" srcOrd="0" destOrd="0" parTransId="{CABB7CAA-19D1-491E-96D5-6EEE22E71AB6}" sibTransId="{C153CED8-B86E-4D0A-B51F-42FB21ECEC64}"/>
    <dgm:cxn modelId="{16AF4213-1D11-46DD-925A-131265669F16}" type="presOf" srcId="{97283CC1-E3B4-4CCB-B416-4AC2EC0CF1E9}" destId="{AEF3EBEF-5939-4539-A31D-F9C902C94163}" srcOrd="0" destOrd="0" presId="urn:microsoft.com/office/officeart/2005/8/layout/chevron2"/>
    <dgm:cxn modelId="{C9ADBC91-55A7-4AE8-B5A6-638A2B82DC45}" type="presOf" srcId="{4619C1EA-7E55-4FC6-A506-C1427127ACEE}" destId="{7CE1F1A4-45DC-4AC2-A5DF-DE97A3555E67}" srcOrd="0" destOrd="0" presId="urn:microsoft.com/office/officeart/2005/8/layout/chevron2"/>
    <dgm:cxn modelId="{988309EF-9526-47F3-900D-492BF7911015}" type="presOf" srcId="{58BD8169-09A8-49CD-9F2F-F07E1676774D}" destId="{A8A7C69E-4FD6-4FC3-A155-610BC06E3A5C}" srcOrd="0" destOrd="0" presId="urn:microsoft.com/office/officeart/2005/8/layout/chevron2"/>
    <dgm:cxn modelId="{FBCAB9CF-0781-48D9-A607-D71C18871542}" srcId="{F15425E5-FE73-440A-B76A-74C52F4BDAB8}" destId="{97283CC1-E3B4-4CCB-B416-4AC2EC0CF1E9}" srcOrd="1" destOrd="0" parTransId="{8F01E4C2-A4FF-4467-BA48-5E725BA28ACC}" sibTransId="{DD2A74CE-4511-4B14-9971-03DAA91D3506}"/>
    <dgm:cxn modelId="{9337F9E2-A667-4B35-AABD-899829B27745}" type="presOf" srcId="{BC339ED5-DD1E-46CF-932D-5421AA420033}" destId="{1B42D392-5584-4030-9398-834301D09F6F}" srcOrd="0" destOrd="0" presId="urn:microsoft.com/office/officeart/2005/8/layout/chevron2"/>
    <dgm:cxn modelId="{6D5D7BC7-3839-4B3E-BC25-CBA37F87AA20}" type="presParOf" srcId="{0CEDAF5D-9EA7-4362-86A7-A16F26751F63}" destId="{C538844D-09B7-4649-807C-D51B22933CE5}" srcOrd="0" destOrd="0" presId="urn:microsoft.com/office/officeart/2005/8/layout/chevron2"/>
    <dgm:cxn modelId="{BBA2CCD0-2A42-4C24-A52A-ECCCD49A3007}" type="presParOf" srcId="{C538844D-09B7-4649-807C-D51B22933CE5}" destId="{1B42D392-5584-4030-9398-834301D09F6F}" srcOrd="0" destOrd="0" presId="urn:microsoft.com/office/officeart/2005/8/layout/chevron2"/>
    <dgm:cxn modelId="{882527E5-1526-4CDA-9CD0-690E899F06EA}" type="presParOf" srcId="{C538844D-09B7-4649-807C-D51B22933CE5}" destId="{7CE1F1A4-45DC-4AC2-A5DF-DE97A3555E67}" srcOrd="1" destOrd="0" presId="urn:microsoft.com/office/officeart/2005/8/layout/chevron2"/>
    <dgm:cxn modelId="{F7F7B2EF-F4C8-4351-8072-2A477AEAA8EE}" type="presParOf" srcId="{0CEDAF5D-9EA7-4362-86A7-A16F26751F63}" destId="{94FCCA64-21E9-4757-9513-BFE0355B6345}" srcOrd="1" destOrd="0" presId="urn:microsoft.com/office/officeart/2005/8/layout/chevron2"/>
    <dgm:cxn modelId="{5D97A0B2-7C46-4291-BE7C-5ED6B65FB6E6}" type="presParOf" srcId="{0CEDAF5D-9EA7-4362-86A7-A16F26751F63}" destId="{FD8A5AF5-44E0-41B1-8583-08D99AE29BBB}" srcOrd="2" destOrd="0" presId="urn:microsoft.com/office/officeart/2005/8/layout/chevron2"/>
    <dgm:cxn modelId="{6DAEE754-7B21-4E30-9F8A-B590440A643D}" type="presParOf" srcId="{FD8A5AF5-44E0-41B1-8583-08D99AE29BBB}" destId="{AEF3EBEF-5939-4539-A31D-F9C902C94163}" srcOrd="0" destOrd="0" presId="urn:microsoft.com/office/officeart/2005/8/layout/chevron2"/>
    <dgm:cxn modelId="{C2B96C48-AD2B-44D3-B0DC-39E5EC690BEA}" type="presParOf" srcId="{FD8A5AF5-44E0-41B1-8583-08D99AE29BBB}" destId="{A8A7C69E-4FD6-4FC3-A155-610BC06E3A5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89175A-6267-41CE-8015-112B3364CF7D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AFD827-6702-4A72-99FD-21F167EAB438}">
      <dgm:prSet phldrT="[Text]" custT="1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en-US" sz="1600" b="1" dirty="0" smtClean="0">
              <a:latin typeface="Arial Black" pitchFamily="34" charset="0"/>
            </a:rPr>
            <a:t>Surveillance</a:t>
          </a:r>
          <a:endParaRPr lang="en-US" sz="1600" b="1" dirty="0">
            <a:latin typeface="Arial Black" pitchFamily="34" charset="0"/>
          </a:endParaRPr>
        </a:p>
      </dgm:t>
    </dgm:pt>
    <dgm:pt modelId="{F9B16A02-89A0-4F79-A235-6DDD94C28A07}" type="parTrans" cxnId="{B63F7F9A-B61B-40BF-B3E8-33561849D585}">
      <dgm:prSet/>
      <dgm:spPr/>
      <dgm:t>
        <a:bodyPr/>
        <a:lstStyle/>
        <a:p>
          <a:endParaRPr lang="en-US"/>
        </a:p>
      </dgm:t>
    </dgm:pt>
    <dgm:pt modelId="{D9D2B602-3904-4A5F-AC72-D4A46150ED01}" type="sibTrans" cxnId="{B63F7F9A-B61B-40BF-B3E8-33561849D585}">
      <dgm:prSet/>
      <dgm:spPr>
        <a:ln w="5080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A06F106D-EA07-40ED-896F-8EC63D937D50}">
      <dgm:prSet phldrT="[Text]" custT="1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en-US" sz="1600" dirty="0" smtClean="0">
              <a:latin typeface="Arial Black" pitchFamily="34" charset="0"/>
            </a:rPr>
            <a:t>Diagnosis</a:t>
          </a:r>
          <a:endParaRPr lang="en-US" sz="1600" dirty="0">
            <a:latin typeface="Arial Black" pitchFamily="34" charset="0"/>
          </a:endParaRPr>
        </a:p>
      </dgm:t>
    </dgm:pt>
    <dgm:pt modelId="{ECB045F1-C4E1-4415-B1F3-251D5524894D}" type="parTrans" cxnId="{E4805223-CF61-4992-8A80-6CD0F2F199A7}">
      <dgm:prSet/>
      <dgm:spPr/>
      <dgm:t>
        <a:bodyPr/>
        <a:lstStyle/>
        <a:p>
          <a:endParaRPr lang="en-US"/>
        </a:p>
      </dgm:t>
    </dgm:pt>
    <dgm:pt modelId="{70A60F47-0BB8-4955-8AF9-FBAB4294DC2E}" type="sibTrans" cxnId="{E4805223-CF61-4992-8A80-6CD0F2F199A7}">
      <dgm:prSet/>
      <dgm:spPr>
        <a:ln w="5080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4215F22E-6073-47CD-B9CD-580209FCFE71}">
      <dgm:prSet phldrT="[Text]" custT="1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en-US" sz="1000" dirty="0" smtClean="0">
              <a:latin typeface="Arial Black" pitchFamily="34" charset="0"/>
            </a:rPr>
            <a:t>Coordination, Partnership &amp; Resource Mobilization</a:t>
          </a:r>
          <a:endParaRPr lang="en-US" sz="1000" dirty="0">
            <a:latin typeface="Arial Black" pitchFamily="34" charset="0"/>
          </a:endParaRPr>
        </a:p>
      </dgm:t>
    </dgm:pt>
    <dgm:pt modelId="{3F4C06E4-3031-48AB-BC3C-18F2BB66FF39}" type="parTrans" cxnId="{373DFC53-A6C0-4B73-89E5-FF82D6B5F28D}">
      <dgm:prSet/>
      <dgm:spPr/>
      <dgm:t>
        <a:bodyPr/>
        <a:lstStyle/>
        <a:p>
          <a:endParaRPr lang="en-US"/>
        </a:p>
      </dgm:t>
    </dgm:pt>
    <dgm:pt modelId="{CAE30E57-F548-4634-A344-60B020FA5376}" type="sibTrans" cxnId="{373DFC53-A6C0-4B73-89E5-FF82D6B5F28D}">
      <dgm:prSet/>
      <dgm:spPr>
        <a:ln w="5080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FB4BB520-E204-4DC6-8B76-A0ED1098EE27}">
      <dgm:prSet phldrT="[Text]" custT="1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en-US" sz="1200" dirty="0" smtClean="0">
              <a:latin typeface="Arial Black" pitchFamily="34" charset="0"/>
            </a:rPr>
            <a:t>Awareness &amp;  Communication</a:t>
          </a:r>
          <a:endParaRPr lang="en-US" sz="1200" dirty="0">
            <a:latin typeface="Arial Black" pitchFamily="34" charset="0"/>
          </a:endParaRPr>
        </a:p>
      </dgm:t>
    </dgm:pt>
    <dgm:pt modelId="{9772CCD7-E9DC-4A5E-85FA-0AE0B142BF15}" type="parTrans" cxnId="{7BC17213-6C27-4AE1-9F1A-35BFBB30E3F0}">
      <dgm:prSet/>
      <dgm:spPr/>
      <dgm:t>
        <a:bodyPr/>
        <a:lstStyle/>
        <a:p>
          <a:endParaRPr lang="en-US"/>
        </a:p>
      </dgm:t>
    </dgm:pt>
    <dgm:pt modelId="{2BB281BF-7B13-44B2-A44B-6DDA9AF746CB}" type="sibTrans" cxnId="{7BC17213-6C27-4AE1-9F1A-35BFBB30E3F0}">
      <dgm:prSet/>
      <dgm:spPr>
        <a:ln w="5080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9AB398C8-EAED-4FD7-BB13-33A60A2CDEE0}">
      <dgm:prSet phldrT="[Text]" custT="1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en-US" sz="1400" dirty="0" smtClean="0">
              <a:latin typeface="Arial Black" pitchFamily="34" charset="0"/>
            </a:rPr>
            <a:t>Disease Management</a:t>
          </a:r>
          <a:endParaRPr lang="en-US" sz="1400" dirty="0">
            <a:latin typeface="Arial Black" pitchFamily="34" charset="0"/>
          </a:endParaRPr>
        </a:p>
      </dgm:t>
    </dgm:pt>
    <dgm:pt modelId="{2C61A2F1-A332-4267-A186-2A148D331723}" type="parTrans" cxnId="{2C5E8F98-9C0A-48F9-9FDB-72D426DC4D58}">
      <dgm:prSet/>
      <dgm:spPr/>
      <dgm:t>
        <a:bodyPr/>
        <a:lstStyle/>
        <a:p>
          <a:endParaRPr lang="en-US"/>
        </a:p>
      </dgm:t>
    </dgm:pt>
    <dgm:pt modelId="{53AE449C-B394-44AB-A6CF-F4D279B1F663}" type="sibTrans" cxnId="{2C5E8F98-9C0A-48F9-9FDB-72D426DC4D58}">
      <dgm:prSet/>
      <dgm:spPr>
        <a:ln w="5080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E2A8548E-2534-4D1E-A599-6DB2BA2EC815}">
      <dgm:prSet phldrT="[Text]" custT="1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en-US" sz="1600" dirty="0" smtClean="0">
              <a:latin typeface="Arial Black" pitchFamily="34" charset="0"/>
            </a:rPr>
            <a:t>Biosecurity</a:t>
          </a:r>
          <a:endParaRPr lang="en-US" sz="1600" dirty="0">
            <a:latin typeface="Arial Black" pitchFamily="34" charset="0"/>
          </a:endParaRPr>
        </a:p>
      </dgm:t>
    </dgm:pt>
    <dgm:pt modelId="{6EF80E97-7A94-4F99-A5AA-5F8C2F9EA28F}" type="parTrans" cxnId="{DCA062DD-C37A-4322-861A-F0C44E30792E}">
      <dgm:prSet/>
      <dgm:spPr/>
      <dgm:t>
        <a:bodyPr/>
        <a:lstStyle/>
        <a:p>
          <a:endParaRPr lang="en-US"/>
        </a:p>
      </dgm:t>
    </dgm:pt>
    <dgm:pt modelId="{ADE34109-1CE4-4C81-BC4A-F0C3BF809447}" type="sibTrans" cxnId="{DCA062DD-C37A-4322-861A-F0C44E30792E}">
      <dgm:prSet/>
      <dgm:spPr>
        <a:ln w="5080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EA8730C5-787A-43D9-A9E9-67B1C5EB53E9}">
      <dgm:prSet phldrT="[Text]" custT="1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en-US" sz="1400" dirty="0" smtClean="0">
              <a:latin typeface="Arial Black" pitchFamily="34" charset="0"/>
            </a:rPr>
            <a:t>Legislation &amp; Policy</a:t>
          </a:r>
          <a:endParaRPr lang="en-US" sz="1400" dirty="0">
            <a:latin typeface="Arial Black" pitchFamily="34" charset="0"/>
          </a:endParaRPr>
        </a:p>
      </dgm:t>
    </dgm:pt>
    <dgm:pt modelId="{2E3BA5EA-8258-45CB-9B7A-E0F3FC2A5B71}" type="parTrans" cxnId="{CCD98C04-A310-4DDC-84D8-2C693D01FF17}">
      <dgm:prSet/>
      <dgm:spPr/>
      <dgm:t>
        <a:bodyPr/>
        <a:lstStyle/>
        <a:p>
          <a:endParaRPr lang="en-US"/>
        </a:p>
      </dgm:t>
    </dgm:pt>
    <dgm:pt modelId="{78CAA569-3366-4C49-B27A-858245D7C693}" type="sibTrans" cxnId="{CCD98C04-A310-4DDC-84D8-2C693D01FF17}">
      <dgm:prSet/>
      <dgm:spPr>
        <a:ln w="5080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19DF0CD9-CD7C-4854-9176-3D535140AF47}">
      <dgm:prSet phldrT="[Text]" custT="1"/>
      <dgm:spPr>
        <a:solidFill>
          <a:srgbClr val="0070C0"/>
        </a:solidFill>
        <a:ln>
          <a:noFill/>
        </a:ln>
      </dgm:spPr>
      <dgm:t>
        <a:bodyPr/>
        <a:lstStyle/>
        <a:p>
          <a:r>
            <a:rPr lang="en-US" sz="1600" dirty="0" smtClean="0">
              <a:latin typeface="Arial Black" pitchFamily="34" charset="0"/>
            </a:rPr>
            <a:t>Research</a:t>
          </a:r>
          <a:endParaRPr lang="en-US" sz="1600" dirty="0">
            <a:latin typeface="Arial Black" pitchFamily="34" charset="0"/>
          </a:endParaRPr>
        </a:p>
      </dgm:t>
    </dgm:pt>
    <dgm:pt modelId="{60C4237E-C6F3-47A4-862C-C3B2551D36CA}" type="parTrans" cxnId="{228DA1EA-60D3-4F80-82B6-BC1BDB180849}">
      <dgm:prSet/>
      <dgm:spPr/>
      <dgm:t>
        <a:bodyPr/>
        <a:lstStyle/>
        <a:p>
          <a:endParaRPr lang="en-US"/>
        </a:p>
      </dgm:t>
    </dgm:pt>
    <dgm:pt modelId="{192CA865-03F2-4FE0-B82A-8958589A1508}" type="sibTrans" cxnId="{228DA1EA-60D3-4F80-82B6-BC1BDB180849}">
      <dgm:prSet/>
      <dgm:spPr>
        <a:ln w="50800">
          <a:solidFill>
            <a:srgbClr val="FF0000"/>
          </a:solidFill>
        </a:ln>
      </dgm:spPr>
      <dgm:t>
        <a:bodyPr/>
        <a:lstStyle/>
        <a:p>
          <a:endParaRPr lang="en-US"/>
        </a:p>
      </dgm:t>
    </dgm:pt>
    <dgm:pt modelId="{0BC5B2D0-C4F1-438F-B1B3-D0B1CD748682}" type="pres">
      <dgm:prSet presAssocID="{AC89175A-6267-41CE-8015-112B3364CF7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397ADE-25F7-40A9-93F8-672425485E50}" type="pres">
      <dgm:prSet presAssocID="{52AFD827-6702-4A72-99FD-21F167EAB438}" presName="node" presStyleLbl="node1" presStyleIdx="0" presStyleCnt="8" custScaleX="113863" custScaleY="1236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73AE5C-F515-4A11-B86B-EC8AAFA8D652}" type="pres">
      <dgm:prSet presAssocID="{52AFD827-6702-4A72-99FD-21F167EAB438}" presName="spNode" presStyleCnt="0"/>
      <dgm:spPr/>
    </dgm:pt>
    <dgm:pt modelId="{4EF03118-B066-4D1B-B19B-2C7C3FD6B9E5}" type="pres">
      <dgm:prSet presAssocID="{D9D2B602-3904-4A5F-AC72-D4A46150ED01}" presName="sibTrans" presStyleLbl="sibTrans1D1" presStyleIdx="0" presStyleCnt="8"/>
      <dgm:spPr/>
      <dgm:t>
        <a:bodyPr/>
        <a:lstStyle/>
        <a:p>
          <a:endParaRPr lang="en-US"/>
        </a:p>
      </dgm:t>
    </dgm:pt>
    <dgm:pt modelId="{935D636E-6523-45A7-BE89-2DE7BBCE6072}" type="pres">
      <dgm:prSet presAssocID="{A06F106D-EA07-40ED-896F-8EC63D937D50}" presName="node" presStyleLbl="node1" presStyleIdx="1" presStyleCnt="8" custScaleX="134280" custScaleY="1093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7BCA09-01F5-482A-B2EC-F00B1C80A163}" type="pres">
      <dgm:prSet presAssocID="{A06F106D-EA07-40ED-896F-8EC63D937D50}" presName="spNode" presStyleCnt="0"/>
      <dgm:spPr/>
    </dgm:pt>
    <dgm:pt modelId="{766170F4-8E12-49BE-A584-6798E8A5CF3A}" type="pres">
      <dgm:prSet presAssocID="{70A60F47-0BB8-4955-8AF9-FBAB4294DC2E}" presName="sibTrans" presStyleLbl="sibTrans1D1" presStyleIdx="1" presStyleCnt="8"/>
      <dgm:spPr/>
      <dgm:t>
        <a:bodyPr/>
        <a:lstStyle/>
        <a:p>
          <a:endParaRPr lang="en-US"/>
        </a:p>
      </dgm:t>
    </dgm:pt>
    <dgm:pt modelId="{052D7AC9-32E4-42E2-8862-844AFFDBFDD2}" type="pres">
      <dgm:prSet presAssocID="{19DF0CD9-CD7C-4854-9176-3D535140AF47}" presName="node" presStyleLbl="node1" presStyleIdx="2" presStyleCnt="8" custScaleX="132244" custScaleY="116617" custRadScaleRad="100461" custRadScaleInc="8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2501C5-F016-44C1-BA5A-BDCA085FD534}" type="pres">
      <dgm:prSet presAssocID="{19DF0CD9-CD7C-4854-9176-3D535140AF47}" presName="spNode" presStyleCnt="0"/>
      <dgm:spPr/>
    </dgm:pt>
    <dgm:pt modelId="{C48BE316-DFFB-44FF-8663-AE5ACBC6D2DF}" type="pres">
      <dgm:prSet presAssocID="{192CA865-03F2-4FE0-B82A-8958589A1508}" presName="sibTrans" presStyleLbl="sibTrans1D1" presStyleIdx="2" presStyleCnt="8"/>
      <dgm:spPr/>
      <dgm:t>
        <a:bodyPr/>
        <a:lstStyle/>
        <a:p>
          <a:endParaRPr lang="en-US"/>
        </a:p>
      </dgm:t>
    </dgm:pt>
    <dgm:pt modelId="{976C6888-DDBB-4DD7-A212-B7C775A4FADD}" type="pres">
      <dgm:prSet presAssocID="{EA8730C5-787A-43D9-A9E9-67B1C5EB53E9}" presName="node" presStyleLbl="node1" presStyleIdx="3" presStyleCnt="8" custScaleX="137189" custScaleY="100279" custRadScaleRad="96631" custRadScaleInc="217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E9AA5F-5575-4888-B85A-FD948AA9FA98}" type="pres">
      <dgm:prSet presAssocID="{EA8730C5-787A-43D9-A9E9-67B1C5EB53E9}" presName="spNode" presStyleCnt="0"/>
      <dgm:spPr/>
    </dgm:pt>
    <dgm:pt modelId="{B417EF69-0153-4B35-A8F1-FADF361CD8CC}" type="pres">
      <dgm:prSet presAssocID="{78CAA569-3366-4C49-B27A-858245D7C693}" presName="sibTrans" presStyleLbl="sibTrans1D1" presStyleIdx="3" presStyleCnt="8"/>
      <dgm:spPr/>
      <dgm:t>
        <a:bodyPr/>
        <a:lstStyle/>
        <a:p>
          <a:endParaRPr lang="en-US"/>
        </a:p>
      </dgm:t>
    </dgm:pt>
    <dgm:pt modelId="{DD378443-FA0D-4C70-9228-FB9E7A485A31}" type="pres">
      <dgm:prSet presAssocID="{4215F22E-6073-47CD-B9CD-580209FCFE71}" presName="node" presStyleLbl="node1" presStyleIdx="4" presStyleCnt="8" custScaleX="120354" custScaleY="1402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076212-54DF-4E15-BDF7-4EC32E5F5A55}" type="pres">
      <dgm:prSet presAssocID="{4215F22E-6073-47CD-B9CD-580209FCFE71}" presName="spNode" presStyleCnt="0"/>
      <dgm:spPr/>
    </dgm:pt>
    <dgm:pt modelId="{EBF0261F-219A-4C2B-A3A9-2C7D3DE85E34}" type="pres">
      <dgm:prSet presAssocID="{CAE30E57-F548-4634-A344-60B020FA5376}" presName="sibTrans" presStyleLbl="sibTrans1D1" presStyleIdx="4" presStyleCnt="8"/>
      <dgm:spPr/>
      <dgm:t>
        <a:bodyPr/>
        <a:lstStyle/>
        <a:p>
          <a:endParaRPr lang="en-US"/>
        </a:p>
      </dgm:t>
    </dgm:pt>
    <dgm:pt modelId="{C8B62099-E965-45DC-8776-AC08846E5413}" type="pres">
      <dgm:prSet presAssocID="{FB4BB520-E204-4DC6-8B76-A0ED1098EE27}" presName="node" presStyleLbl="node1" presStyleIdx="5" presStyleCnt="8" custScaleX="147749" custScaleY="1329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DC0DE3-DC9F-4AA1-AD93-8620F74533D7}" type="pres">
      <dgm:prSet presAssocID="{FB4BB520-E204-4DC6-8B76-A0ED1098EE27}" presName="spNode" presStyleCnt="0"/>
      <dgm:spPr/>
    </dgm:pt>
    <dgm:pt modelId="{49C50080-2E39-46BE-A387-95F98383A7E6}" type="pres">
      <dgm:prSet presAssocID="{2BB281BF-7B13-44B2-A44B-6DDA9AF746CB}" presName="sibTrans" presStyleLbl="sibTrans1D1" presStyleIdx="5" presStyleCnt="8"/>
      <dgm:spPr/>
      <dgm:t>
        <a:bodyPr/>
        <a:lstStyle/>
        <a:p>
          <a:endParaRPr lang="en-US"/>
        </a:p>
      </dgm:t>
    </dgm:pt>
    <dgm:pt modelId="{971ADB37-A38E-4206-B58B-AB8E62BCA8BC}" type="pres">
      <dgm:prSet presAssocID="{9AB398C8-EAED-4FD7-BB13-33A60A2CDEE0}" presName="node" presStyleLbl="node1" presStyleIdx="6" presStyleCnt="8" custScaleX="142804" custScaleY="1114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8A9117-3EFF-4EB4-8FA8-0C49374A9809}" type="pres">
      <dgm:prSet presAssocID="{9AB398C8-EAED-4FD7-BB13-33A60A2CDEE0}" presName="spNode" presStyleCnt="0"/>
      <dgm:spPr/>
    </dgm:pt>
    <dgm:pt modelId="{6D4B8C77-8A21-4A4B-9DE0-D630B3F8D5C6}" type="pres">
      <dgm:prSet presAssocID="{53AE449C-B394-44AB-A6CF-F4D279B1F663}" presName="sibTrans" presStyleLbl="sibTrans1D1" presStyleIdx="6" presStyleCnt="8"/>
      <dgm:spPr/>
      <dgm:t>
        <a:bodyPr/>
        <a:lstStyle/>
        <a:p>
          <a:endParaRPr lang="en-US"/>
        </a:p>
      </dgm:t>
    </dgm:pt>
    <dgm:pt modelId="{C780DBEE-C8EC-42F9-84A8-520FCB697D57}" type="pres">
      <dgm:prSet presAssocID="{E2A8548E-2534-4D1E-A599-6DB2BA2EC815}" presName="node" presStyleLbl="node1" presStyleIdx="7" presStyleCnt="8" custScaleX="141038" custScaleY="1211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13E917-E2F6-4B8B-81FC-86FAD02E79B1}" type="pres">
      <dgm:prSet presAssocID="{E2A8548E-2534-4D1E-A599-6DB2BA2EC815}" presName="spNode" presStyleCnt="0"/>
      <dgm:spPr/>
    </dgm:pt>
    <dgm:pt modelId="{6D400AE3-C814-4A61-888E-F8815B061A21}" type="pres">
      <dgm:prSet presAssocID="{ADE34109-1CE4-4C81-BC4A-F0C3BF809447}" presName="sibTrans" presStyleLbl="sibTrans1D1" presStyleIdx="7" presStyleCnt="8"/>
      <dgm:spPr/>
      <dgm:t>
        <a:bodyPr/>
        <a:lstStyle/>
        <a:p>
          <a:endParaRPr lang="en-US"/>
        </a:p>
      </dgm:t>
    </dgm:pt>
  </dgm:ptLst>
  <dgm:cxnLst>
    <dgm:cxn modelId="{895D88C6-84B5-4AA7-BE74-D421140A1FA6}" type="presOf" srcId="{2BB281BF-7B13-44B2-A44B-6DDA9AF746CB}" destId="{49C50080-2E39-46BE-A387-95F98383A7E6}" srcOrd="0" destOrd="0" presId="urn:microsoft.com/office/officeart/2005/8/layout/cycle6"/>
    <dgm:cxn modelId="{04205735-5049-43E1-948C-30311FC08327}" type="presOf" srcId="{53AE449C-B394-44AB-A6CF-F4D279B1F663}" destId="{6D4B8C77-8A21-4A4B-9DE0-D630B3F8D5C6}" srcOrd="0" destOrd="0" presId="urn:microsoft.com/office/officeart/2005/8/layout/cycle6"/>
    <dgm:cxn modelId="{9939A38E-BF1B-48F8-8B73-CFB85CE11947}" type="presOf" srcId="{70A60F47-0BB8-4955-8AF9-FBAB4294DC2E}" destId="{766170F4-8E12-49BE-A584-6798E8A5CF3A}" srcOrd="0" destOrd="0" presId="urn:microsoft.com/office/officeart/2005/8/layout/cycle6"/>
    <dgm:cxn modelId="{C8062C45-D4C2-4FFE-9608-D0DBC9669104}" type="presOf" srcId="{78CAA569-3366-4C49-B27A-858245D7C693}" destId="{B417EF69-0153-4B35-A8F1-FADF361CD8CC}" srcOrd="0" destOrd="0" presId="urn:microsoft.com/office/officeart/2005/8/layout/cycle6"/>
    <dgm:cxn modelId="{373DFC53-A6C0-4B73-89E5-FF82D6B5F28D}" srcId="{AC89175A-6267-41CE-8015-112B3364CF7D}" destId="{4215F22E-6073-47CD-B9CD-580209FCFE71}" srcOrd="4" destOrd="0" parTransId="{3F4C06E4-3031-48AB-BC3C-18F2BB66FF39}" sibTransId="{CAE30E57-F548-4634-A344-60B020FA5376}"/>
    <dgm:cxn modelId="{035461FD-A2CA-4422-A1ED-B0B4C2BF21CB}" type="presOf" srcId="{CAE30E57-F548-4634-A344-60B020FA5376}" destId="{EBF0261F-219A-4C2B-A3A9-2C7D3DE85E34}" srcOrd="0" destOrd="0" presId="urn:microsoft.com/office/officeart/2005/8/layout/cycle6"/>
    <dgm:cxn modelId="{6769AE66-0E35-4BD6-B9A2-4A80CDD23AE7}" type="presOf" srcId="{EA8730C5-787A-43D9-A9E9-67B1C5EB53E9}" destId="{976C6888-DDBB-4DD7-A212-B7C775A4FADD}" srcOrd="0" destOrd="0" presId="urn:microsoft.com/office/officeart/2005/8/layout/cycle6"/>
    <dgm:cxn modelId="{7642EEDB-8B79-4BE2-A9F8-A68AF4684BED}" type="presOf" srcId="{ADE34109-1CE4-4C81-BC4A-F0C3BF809447}" destId="{6D400AE3-C814-4A61-888E-F8815B061A21}" srcOrd="0" destOrd="0" presId="urn:microsoft.com/office/officeart/2005/8/layout/cycle6"/>
    <dgm:cxn modelId="{B63F7F9A-B61B-40BF-B3E8-33561849D585}" srcId="{AC89175A-6267-41CE-8015-112B3364CF7D}" destId="{52AFD827-6702-4A72-99FD-21F167EAB438}" srcOrd="0" destOrd="0" parTransId="{F9B16A02-89A0-4F79-A235-6DDD94C28A07}" sibTransId="{D9D2B602-3904-4A5F-AC72-D4A46150ED01}"/>
    <dgm:cxn modelId="{29A492B8-E8E8-4FE8-BAA1-00E5D036C7CA}" type="presOf" srcId="{19DF0CD9-CD7C-4854-9176-3D535140AF47}" destId="{052D7AC9-32E4-42E2-8862-844AFFDBFDD2}" srcOrd="0" destOrd="0" presId="urn:microsoft.com/office/officeart/2005/8/layout/cycle6"/>
    <dgm:cxn modelId="{A51D4766-72F6-4CC6-95AC-6502322403AC}" type="presOf" srcId="{A06F106D-EA07-40ED-896F-8EC63D937D50}" destId="{935D636E-6523-45A7-BE89-2DE7BBCE6072}" srcOrd="0" destOrd="0" presId="urn:microsoft.com/office/officeart/2005/8/layout/cycle6"/>
    <dgm:cxn modelId="{58DDB4E9-B8E1-4632-AE4B-86EDB28C1637}" type="presOf" srcId="{9AB398C8-EAED-4FD7-BB13-33A60A2CDEE0}" destId="{971ADB37-A38E-4206-B58B-AB8E62BCA8BC}" srcOrd="0" destOrd="0" presId="urn:microsoft.com/office/officeart/2005/8/layout/cycle6"/>
    <dgm:cxn modelId="{228DA1EA-60D3-4F80-82B6-BC1BDB180849}" srcId="{AC89175A-6267-41CE-8015-112B3364CF7D}" destId="{19DF0CD9-CD7C-4854-9176-3D535140AF47}" srcOrd="2" destOrd="0" parTransId="{60C4237E-C6F3-47A4-862C-C3B2551D36CA}" sibTransId="{192CA865-03F2-4FE0-B82A-8958589A1508}"/>
    <dgm:cxn modelId="{CF1F47E6-17E9-4E90-B159-34DBCDBF4B5B}" type="presOf" srcId="{E2A8548E-2534-4D1E-A599-6DB2BA2EC815}" destId="{C780DBEE-C8EC-42F9-84A8-520FCB697D57}" srcOrd="0" destOrd="0" presId="urn:microsoft.com/office/officeart/2005/8/layout/cycle6"/>
    <dgm:cxn modelId="{CCD98C04-A310-4DDC-84D8-2C693D01FF17}" srcId="{AC89175A-6267-41CE-8015-112B3364CF7D}" destId="{EA8730C5-787A-43D9-A9E9-67B1C5EB53E9}" srcOrd="3" destOrd="0" parTransId="{2E3BA5EA-8258-45CB-9B7A-E0F3FC2A5B71}" sibTransId="{78CAA569-3366-4C49-B27A-858245D7C693}"/>
    <dgm:cxn modelId="{2C5E8F98-9C0A-48F9-9FDB-72D426DC4D58}" srcId="{AC89175A-6267-41CE-8015-112B3364CF7D}" destId="{9AB398C8-EAED-4FD7-BB13-33A60A2CDEE0}" srcOrd="6" destOrd="0" parTransId="{2C61A2F1-A332-4267-A186-2A148D331723}" sibTransId="{53AE449C-B394-44AB-A6CF-F4D279B1F663}"/>
    <dgm:cxn modelId="{9E751162-C86B-4DFF-A9AF-41730B660875}" type="presOf" srcId="{D9D2B602-3904-4A5F-AC72-D4A46150ED01}" destId="{4EF03118-B066-4D1B-B19B-2C7C3FD6B9E5}" srcOrd="0" destOrd="0" presId="urn:microsoft.com/office/officeart/2005/8/layout/cycle6"/>
    <dgm:cxn modelId="{7FCA6820-DED1-4CFD-8BA2-373B0375302F}" type="presOf" srcId="{AC89175A-6267-41CE-8015-112B3364CF7D}" destId="{0BC5B2D0-C4F1-438F-B1B3-D0B1CD748682}" srcOrd="0" destOrd="0" presId="urn:microsoft.com/office/officeart/2005/8/layout/cycle6"/>
    <dgm:cxn modelId="{51450223-3EC0-4670-B286-01039B064823}" type="presOf" srcId="{192CA865-03F2-4FE0-B82A-8958589A1508}" destId="{C48BE316-DFFB-44FF-8663-AE5ACBC6D2DF}" srcOrd="0" destOrd="0" presId="urn:microsoft.com/office/officeart/2005/8/layout/cycle6"/>
    <dgm:cxn modelId="{D16C2D9F-EF34-459E-AC76-D59088D6418D}" type="presOf" srcId="{FB4BB520-E204-4DC6-8B76-A0ED1098EE27}" destId="{C8B62099-E965-45DC-8776-AC08846E5413}" srcOrd="0" destOrd="0" presId="urn:microsoft.com/office/officeart/2005/8/layout/cycle6"/>
    <dgm:cxn modelId="{E4805223-CF61-4992-8A80-6CD0F2F199A7}" srcId="{AC89175A-6267-41CE-8015-112B3364CF7D}" destId="{A06F106D-EA07-40ED-896F-8EC63D937D50}" srcOrd="1" destOrd="0" parTransId="{ECB045F1-C4E1-4415-B1F3-251D5524894D}" sibTransId="{70A60F47-0BB8-4955-8AF9-FBAB4294DC2E}"/>
    <dgm:cxn modelId="{07152D49-9065-4133-AA19-49B2E666A328}" type="presOf" srcId="{4215F22E-6073-47CD-B9CD-580209FCFE71}" destId="{DD378443-FA0D-4C70-9228-FB9E7A485A31}" srcOrd="0" destOrd="0" presId="urn:microsoft.com/office/officeart/2005/8/layout/cycle6"/>
    <dgm:cxn modelId="{6E24D18C-8B52-4D66-95AB-D0FD42ABC565}" type="presOf" srcId="{52AFD827-6702-4A72-99FD-21F167EAB438}" destId="{C7397ADE-25F7-40A9-93F8-672425485E50}" srcOrd="0" destOrd="0" presId="urn:microsoft.com/office/officeart/2005/8/layout/cycle6"/>
    <dgm:cxn modelId="{7BC17213-6C27-4AE1-9F1A-35BFBB30E3F0}" srcId="{AC89175A-6267-41CE-8015-112B3364CF7D}" destId="{FB4BB520-E204-4DC6-8B76-A0ED1098EE27}" srcOrd="5" destOrd="0" parTransId="{9772CCD7-E9DC-4A5E-85FA-0AE0B142BF15}" sibTransId="{2BB281BF-7B13-44B2-A44B-6DDA9AF746CB}"/>
    <dgm:cxn modelId="{DCA062DD-C37A-4322-861A-F0C44E30792E}" srcId="{AC89175A-6267-41CE-8015-112B3364CF7D}" destId="{E2A8548E-2534-4D1E-A599-6DB2BA2EC815}" srcOrd="7" destOrd="0" parTransId="{6EF80E97-7A94-4F99-A5AA-5F8C2F9EA28F}" sibTransId="{ADE34109-1CE4-4C81-BC4A-F0C3BF809447}"/>
    <dgm:cxn modelId="{C92C8BA1-BCD2-4773-B4DF-134104B5491B}" type="presParOf" srcId="{0BC5B2D0-C4F1-438F-B1B3-D0B1CD748682}" destId="{C7397ADE-25F7-40A9-93F8-672425485E50}" srcOrd="0" destOrd="0" presId="urn:microsoft.com/office/officeart/2005/8/layout/cycle6"/>
    <dgm:cxn modelId="{D921EBEA-0D8D-416D-BAE4-820F51C80DCA}" type="presParOf" srcId="{0BC5B2D0-C4F1-438F-B1B3-D0B1CD748682}" destId="{9973AE5C-F515-4A11-B86B-EC8AAFA8D652}" srcOrd="1" destOrd="0" presId="urn:microsoft.com/office/officeart/2005/8/layout/cycle6"/>
    <dgm:cxn modelId="{B142FA16-CD22-47C8-9124-43A4AEE8D5B4}" type="presParOf" srcId="{0BC5B2D0-C4F1-438F-B1B3-D0B1CD748682}" destId="{4EF03118-B066-4D1B-B19B-2C7C3FD6B9E5}" srcOrd="2" destOrd="0" presId="urn:microsoft.com/office/officeart/2005/8/layout/cycle6"/>
    <dgm:cxn modelId="{88E337B0-E526-4646-B641-0218C39CE67F}" type="presParOf" srcId="{0BC5B2D0-C4F1-438F-B1B3-D0B1CD748682}" destId="{935D636E-6523-45A7-BE89-2DE7BBCE6072}" srcOrd="3" destOrd="0" presId="urn:microsoft.com/office/officeart/2005/8/layout/cycle6"/>
    <dgm:cxn modelId="{9F92DF7B-40B1-4814-9D2A-7CB7AFF3EFEA}" type="presParOf" srcId="{0BC5B2D0-C4F1-438F-B1B3-D0B1CD748682}" destId="{397BCA09-01F5-482A-B2EC-F00B1C80A163}" srcOrd="4" destOrd="0" presId="urn:microsoft.com/office/officeart/2005/8/layout/cycle6"/>
    <dgm:cxn modelId="{FD08D87C-FC58-4339-8140-BD5BB6AF65FE}" type="presParOf" srcId="{0BC5B2D0-C4F1-438F-B1B3-D0B1CD748682}" destId="{766170F4-8E12-49BE-A584-6798E8A5CF3A}" srcOrd="5" destOrd="0" presId="urn:microsoft.com/office/officeart/2005/8/layout/cycle6"/>
    <dgm:cxn modelId="{11544FAA-FC61-43BF-8500-16A2D360C7E5}" type="presParOf" srcId="{0BC5B2D0-C4F1-438F-B1B3-D0B1CD748682}" destId="{052D7AC9-32E4-42E2-8862-844AFFDBFDD2}" srcOrd="6" destOrd="0" presId="urn:microsoft.com/office/officeart/2005/8/layout/cycle6"/>
    <dgm:cxn modelId="{0D6721D3-5333-414E-8F3D-724E9B6C2A25}" type="presParOf" srcId="{0BC5B2D0-C4F1-438F-B1B3-D0B1CD748682}" destId="{5A2501C5-F016-44C1-BA5A-BDCA085FD534}" srcOrd="7" destOrd="0" presId="urn:microsoft.com/office/officeart/2005/8/layout/cycle6"/>
    <dgm:cxn modelId="{1C805DA6-D48A-4C7E-8C1C-904D6A9BDBAB}" type="presParOf" srcId="{0BC5B2D0-C4F1-438F-B1B3-D0B1CD748682}" destId="{C48BE316-DFFB-44FF-8663-AE5ACBC6D2DF}" srcOrd="8" destOrd="0" presId="urn:microsoft.com/office/officeart/2005/8/layout/cycle6"/>
    <dgm:cxn modelId="{D4F80EE6-7876-4F9D-8FA7-BE56AE1FAB22}" type="presParOf" srcId="{0BC5B2D0-C4F1-438F-B1B3-D0B1CD748682}" destId="{976C6888-DDBB-4DD7-A212-B7C775A4FADD}" srcOrd="9" destOrd="0" presId="urn:microsoft.com/office/officeart/2005/8/layout/cycle6"/>
    <dgm:cxn modelId="{9A2D928B-883C-4D84-AA65-9E607870A203}" type="presParOf" srcId="{0BC5B2D0-C4F1-438F-B1B3-D0B1CD748682}" destId="{39E9AA5F-5575-4888-B85A-FD948AA9FA98}" srcOrd="10" destOrd="0" presId="urn:microsoft.com/office/officeart/2005/8/layout/cycle6"/>
    <dgm:cxn modelId="{5E623CF3-DF09-4821-9654-3D19F0A5378E}" type="presParOf" srcId="{0BC5B2D0-C4F1-438F-B1B3-D0B1CD748682}" destId="{B417EF69-0153-4B35-A8F1-FADF361CD8CC}" srcOrd="11" destOrd="0" presId="urn:microsoft.com/office/officeart/2005/8/layout/cycle6"/>
    <dgm:cxn modelId="{5218FE82-BABC-4C3A-A939-1595AF0C8DA9}" type="presParOf" srcId="{0BC5B2D0-C4F1-438F-B1B3-D0B1CD748682}" destId="{DD378443-FA0D-4C70-9228-FB9E7A485A31}" srcOrd="12" destOrd="0" presId="urn:microsoft.com/office/officeart/2005/8/layout/cycle6"/>
    <dgm:cxn modelId="{77C3E7E6-4B68-4362-98EF-D4E294C1DEF3}" type="presParOf" srcId="{0BC5B2D0-C4F1-438F-B1B3-D0B1CD748682}" destId="{9D076212-54DF-4E15-BDF7-4EC32E5F5A55}" srcOrd="13" destOrd="0" presId="urn:microsoft.com/office/officeart/2005/8/layout/cycle6"/>
    <dgm:cxn modelId="{DF8C68A5-ED18-499E-91D1-053C438F0848}" type="presParOf" srcId="{0BC5B2D0-C4F1-438F-B1B3-D0B1CD748682}" destId="{EBF0261F-219A-4C2B-A3A9-2C7D3DE85E34}" srcOrd="14" destOrd="0" presId="urn:microsoft.com/office/officeart/2005/8/layout/cycle6"/>
    <dgm:cxn modelId="{C001DE68-5532-4BEF-A8CD-CAA6B08D223D}" type="presParOf" srcId="{0BC5B2D0-C4F1-438F-B1B3-D0B1CD748682}" destId="{C8B62099-E965-45DC-8776-AC08846E5413}" srcOrd="15" destOrd="0" presId="urn:microsoft.com/office/officeart/2005/8/layout/cycle6"/>
    <dgm:cxn modelId="{348A6162-5988-4344-A0C9-85C81AA71DAC}" type="presParOf" srcId="{0BC5B2D0-C4F1-438F-B1B3-D0B1CD748682}" destId="{C6DC0DE3-DC9F-4AA1-AD93-8620F74533D7}" srcOrd="16" destOrd="0" presId="urn:microsoft.com/office/officeart/2005/8/layout/cycle6"/>
    <dgm:cxn modelId="{4A96D063-6973-49EA-9016-F55EA59FD844}" type="presParOf" srcId="{0BC5B2D0-C4F1-438F-B1B3-D0B1CD748682}" destId="{49C50080-2E39-46BE-A387-95F98383A7E6}" srcOrd="17" destOrd="0" presId="urn:microsoft.com/office/officeart/2005/8/layout/cycle6"/>
    <dgm:cxn modelId="{28584869-598F-4A94-85A3-A9DEECF8E255}" type="presParOf" srcId="{0BC5B2D0-C4F1-438F-B1B3-D0B1CD748682}" destId="{971ADB37-A38E-4206-B58B-AB8E62BCA8BC}" srcOrd="18" destOrd="0" presId="urn:microsoft.com/office/officeart/2005/8/layout/cycle6"/>
    <dgm:cxn modelId="{4139D8A8-5261-42A4-A952-ECD307E92D6C}" type="presParOf" srcId="{0BC5B2D0-C4F1-438F-B1B3-D0B1CD748682}" destId="{5B8A9117-3EFF-4EB4-8FA8-0C49374A9809}" srcOrd="19" destOrd="0" presId="urn:microsoft.com/office/officeart/2005/8/layout/cycle6"/>
    <dgm:cxn modelId="{704344BD-8327-4CF9-8277-968A4FCF7481}" type="presParOf" srcId="{0BC5B2D0-C4F1-438F-B1B3-D0B1CD748682}" destId="{6D4B8C77-8A21-4A4B-9DE0-D630B3F8D5C6}" srcOrd="20" destOrd="0" presId="urn:microsoft.com/office/officeart/2005/8/layout/cycle6"/>
    <dgm:cxn modelId="{AE58FBF5-1F0A-4407-9F3F-2FFF88F9AD3B}" type="presParOf" srcId="{0BC5B2D0-C4F1-438F-B1B3-D0B1CD748682}" destId="{C780DBEE-C8EC-42F9-84A8-520FCB697D57}" srcOrd="21" destOrd="0" presId="urn:microsoft.com/office/officeart/2005/8/layout/cycle6"/>
    <dgm:cxn modelId="{945053A9-E968-401D-A713-FCB75FD2DCE6}" type="presParOf" srcId="{0BC5B2D0-C4F1-438F-B1B3-D0B1CD748682}" destId="{4A13E917-E2F6-4B8B-81FC-86FAD02E79B1}" srcOrd="22" destOrd="0" presId="urn:microsoft.com/office/officeart/2005/8/layout/cycle6"/>
    <dgm:cxn modelId="{E854C6D8-977A-4378-9BD3-17531D765399}" type="presParOf" srcId="{0BC5B2D0-C4F1-438F-B1B3-D0B1CD748682}" destId="{6D400AE3-C814-4A61-888E-F8815B061A21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5425E5-FE73-440A-B76A-74C52F4BDAB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339ED5-DD1E-46CF-932D-5421AA420033}">
      <dgm:prSet phldrT="[Text]"/>
      <dgm:spPr>
        <a:solidFill>
          <a:srgbClr val="00B0EE"/>
        </a:solidFill>
        <a:ln>
          <a:noFill/>
        </a:ln>
      </dgm:spPr>
      <dgm:t>
        <a:bodyPr/>
        <a:lstStyle/>
        <a:p>
          <a:r>
            <a:rPr lang="en-US" dirty="0" smtClean="0">
              <a:latin typeface="Arial Black" pitchFamily="34" charset="0"/>
            </a:rPr>
            <a:t>Knowledge based approach</a:t>
          </a:r>
          <a:endParaRPr lang="en-US" dirty="0">
            <a:latin typeface="Arial Black" pitchFamily="34" charset="0"/>
          </a:endParaRPr>
        </a:p>
      </dgm:t>
    </dgm:pt>
    <dgm:pt modelId="{17D20A6F-0939-4A08-81EA-183944958321}" type="parTrans" cxnId="{D210BA0D-DF27-4EF7-95B5-F2BD75E5508E}">
      <dgm:prSet/>
      <dgm:spPr/>
      <dgm:t>
        <a:bodyPr/>
        <a:lstStyle/>
        <a:p>
          <a:endParaRPr lang="en-US"/>
        </a:p>
      </dgm:t>
    </dgm:pt>
    <dgm:pt modelId="{876F98AC-5CA4-48A5-BC15-7CA3D7D1AC10}" type="sibTrans" cxnId="{D210BA0D-DF27-4EF7-95B5-F2BD75E5508E}">
      <dgm:prSet/>
      <dgm:spPr/>
      <dgm:t>
        <a:bodyPr/>
        <a:lstStyle/>
        <a:p>
          <a:endParaRPr lang="en-US"/>
        </a:p>
      </dgm:t>
    </dgm:pt>
    <dgm:pt modelId="{4619C1EA-7E55-4FC6-A506-C1427127ACEE}">
      <dgm:prSet phldrT="[Text]" custT="1"/>
      <dgm:spPr>
        <a:ln w="38100">
          <a:solidFill>
            <a:srgbClr val="00B0F0"/>
          </a:solidFill>
        </a:ln>
      </dgm:spPr>
      <dgm:t>
        <a:bodyPr/>
        <a:lstStyle/>
        <a:p>
          <a:r>
            <a:rPr lang="en-US" sz="2000" dirty="0" smtClean="0">
              <a:latin typeface="Arial Black" pitchFamily="34" charset="0"/>
            </a:rPr>
            <a:t>Information management, Disease Surveillance, Diagnosis and Research improved</a:t>
          </a:r>
          <a:endParaRPr lang="en-US" sz="2000" dirty="0">
            <a:latin typeface="Arial Black" pitchFamily="34" charset="0"/>
          </a:endParaRPr>
        </a:p>
      </dgm:t>
    </dgm:pt>
    <dgm:pt modelId="{CABB7CAA-19D1-491E-96D5-6EEE22E71AB6}" type="parTrans" cxnId="{AF508E78-09DE-48CD-96CA-34EB4EC60DB7}">
      <dgm:prSet/>
      <dgm:spPr/>
      <dgm:t>
        <a:bodyPr/>
        <a:lstStyle/>
        <a:p>
          <a:endParaRPr lang="en-US"/>
        </a:p>
      </dgm:t>
    </dgm:pt>
    <dgm:pt modelId="{C153CED8-B86E-4D0A-B51F-42FB21ECEC64}" type="sibTrans" cxnId="{AF508E78-09DE-48CD-96CA-34EB4EC60DB7}">
      <dgm:prSet/>
      <dgm:spPr/>
      <dgm:t>
        <a:bodyPr/>
        <a:lstStyle/>
        <a:p>
          <a:endParaRPr lang="en-US"/>
        </a:p>
      </dgm:t>
    </dgm:pt>
    <dgm:pt modelId="{97283CC1-E3B4-4CCB-B416-4AC2EC0CF1E9}">
      <dgm:prSet phldrT="[Text]"/>
      <dgm:spPr>
        <a:solidFill>
          <a:srgbClr val="00B050"/>
        </a:solidFill>
        <a:ln>
          <a:noFill/>
        </a:ln>
      </dgm:spPr>
      <dgm:t>
        <a:bodyPr/>
        <a:lstStyle/>
        <a:p>
          <a:r>
            <a:rPr lang="en-US" dirty="0" smtClean="0">
              <a:latin typeface="Arial Black" pitchFamily="34" charset="0"/>
            </a:rPr>
            <a:t>Areas -specific</a:t>
          </a:r>
          <a:endParaRPr lang="en-US" dirty="0">
            <a:latin typeface="Arial Black" pitchFamily="34" charset="0"/>
          </a:endParaRPr>
        </a:p>
      </dgm:t>
    </dgm:pt>
    <dgm:pt modelId="{8F01E4C2-A4FF-4467-BA48-5E725BA28ACC}" type="parTrans" cxnId="{FBCAB9CF-0781-48D9-A607-D71C18871542}">
      <dgm:prSet/>
      <dgm:spPr/>
      <dgm:t>
        <a:bodyPr/>
        <a:lstStyle/>
        <a:p>
          <a:endParaRPr lang="en-US"/>
        </a:p>
      </dgm:t>
    </dgm:pt>
    <dgm:pt modelId="{DD2A74CE-4511-4B14-9971-03DAA91D3506}" type="sibTrans" cxnId="{FBCAB9CF-0781-48D9-A607-D71C18871542}">
      <dgm:prSet/>
      <dgm:spPr/>
      <dgm:t>
        <a:bodyPr/>
        <a:lstStyle/>
        <a:p>
          <a:endParaRPr lang="en-US"/>
        </a:p>
      </dgm:t>
    </dgm:pt>
    <dgm:pt modelId="{58BD8169-09A8-49CD-9F2F-F07E1676774D}">
      <dgm:prSet phldrT="[Text]" custT="1"/>
      <dgm:spPr>
        <a:ln w="38100">
          <a:solidFill>
            <a:srgbClr val="00B050"/>
          </a:solidFill>
        </a:ln>
      </dgm:spPr>
      <dgm:t>
        <a:bodyPr/>
        <a:lstStyle/>
        <a:p>
          <a:r>
            <a:rPr lang="en-US" sz="2000" dirty="0" smtClean="0">
              <a:latin typeface="Arial Black" pitchFamily="34" charset="0"/>
            </a:rPr>
            <a:t>Biosecurity, Awareness, Communication and Information, Outbreak management and recovery strengthened</a:t>
          </a:r>
          <a:endParaRPr lang="en-US" sz="2000" dirty="0">
            <a:latin typeface="Arial Black" pitchFamily="34" charset="0"/>
          </a:endParaRPr>
        </a:p>
      </dgm:t>
    </dgm:pt>
    <dgm:pt modelId="{66110B31-4051-4AB0-B2F7-861D2CC650C4}" type="parTrans" cxnId="{9905C356-B4EB-4AB6-9E77-39D4C0BF227F}">
      <dgm:prSet/>
      <dgm:spPr/>
      <dgm:t>
        <a:bodyPr/>
        <a:lstStyle/>
        <a:p>
          <a:endParaRPr lang="en-US"/>
        </a:p>
      </dgm:t>
    </dgm:pt>
    <dgm:pt modelId="{7509F1DE-5DA5-4FAF-B482-27CA41CFA97F}" type="sibTrans" cxnId="{9905C356-B4EB-4AB6-9E77-39D4C0BF227F}">
      <dgm:prSet/>
      <dgm:spPr/>
      <dgm:t>
        <a:bodyPr/>
        <a:lstStyle/>
        <a:p>
          <a:endParaRPr lang="en-US"/>
        </a:p>
      </dgm:t>
    </dgm:pt>
    <dgm:pt modelId="{0A0E562F-57B7-4A9C-8C7F-B726D3434FBD}">
      <dgm:prSet phldrT="[Text]"/>
      <dgm:spPr>
        <a:solidFill>
          <a:srgbClr val="7030A0"/>
        </a:solidFill>
        <a:ln>
          <a:noFill/>
        </a:ln>
      </dgm:spPr>
      <dgm:t>
        <a:bodyPr/>
        <a:lstStyle/>
        <a:p>
          <a:r>
            <a:rPr lang="en-US" dirty="0" smtClean="0">
              <a:latin typeface="Arial Black" pitchFamily="34" charset="0"/>
            </a:rPr>
            <a:t>Holistic Approach</a:t>
          </a:r>
          <a:endParaRPr lang="en-US" dirty="0">
            <a:latin typeface="Arial Black" pitchFamily="34" charset="0"/>
          </a:endParaRPr>
        </a:p>
      </dgm:t>
    </dgm:pt>
    <dgm:pt modelId="{EED694E1-8348-406C-BE9A-20472D5EE2BA}" type="parTrans" cxnId="{1F9C8F2D-26B6-4885-A649-77D6CF9E5ADD}">
      <dgm:prSet/>
      <dgm:spPr/>
      <dgm:t>
        <a:bodyPr/>
        <a:lstStyle/>
        <a:p>
          <a:endParaRPr lang="en-US"/>
        </a:p>
      </dgm:t>
    </dgm:pt>
    <dgm:pt modelId="{2B7FAF6D-CC24-4665-AA2F-88A276760767}" type="sibTrans" cxnId="{1F9C8F2D-26B6-4885-A649-77D6CF9E5ADD}">
      <dgm:prSet/>
      <dgm:spPr/>
      <dgm:t>
        <a:bodyPr/>
        <a:lstStyle/>
        <a:p>
          <a:endParaRPr lang="en-US"/>
        </a:p>
      </dgm:t>
    </dgm:pt>
    <dgm:pt modelId="{3A69B739-AD74-409D-8376-C260A2EC1C76}">
      <dgm:prSet phldrT="[Text]" custT="1"/>
      <dgm:spPr>
        <a:solidFill>
          <a:schemeClr val="bg1">
            <a:alpha val="90000"/>
          </a:schemeClr>
        </a:solidFill>
        <a:ln w="38100">
          <a:solidFill>
            <a:srgbClr val="7030A0"/>
          </a:solidFill>
        </a:ln>
      </dgm:spPr>
      <dgm:t>
        <a:bodyPr/>
        <a:lstStyle/>
        <a:p>
          <a:pPr algn="just"/>
          <a:r>
            <a:rPr lang="en-US" sz="1800" dirty="0" smtClean="0">
              <a:latin typeface="Arial Black" pitchFamily="34" charset="0"/>
            </a:rPr>
            <a:t>Development and organization of the pig sector with the ultimate goal of its transformation; Harmonization of strategies, policy and legislation; foster coordination and partnership among stakeholders</a:t>
          </a:r>
          <a:endParaRPr lang="en-US" sz="1800" dirty="0">
            <a:latin typeface="Arial Black" pitchFamily="34" charset="0"/>
          </a:endParaRPr>
        </a:p>
      </dgm:t>
    </dgm:pt>
    <dgm:pt modelId="{656CB56E-2055-4162-8A7D-BF0AB85BFD65}" type="parTrans" cxnId="{3F0A1AFD-EEED-44AB-B93C-56927C016100}">
      <dgm:prSet/>
      <dgm:spPr/>
      <dgm:t>
        <a:bodyPr/>
        <a:lstStyle/>
        <a:p>
          <a:endParaRPr lang="en-US"/>
        </a:p>
      </dgm:t>
    </dgm:pt>
    <dgm:pt modelId="{9732DDAE-6C21-479D-9453-79F3212CB8FD}" type="sibTrans" cxnId="{3F0A1AFD-EEED-44AB-B93C-56927C016100}">
      <dgm:prSet/>
      <dgm:spPr/>
      <dgm:t>
        <a:bodyPr/>
        <a:lstStyle/>
        <a:p>
          <a:endParaRPr lang="en-US"/>
        </a:p>
      </dgm:t>
    </dgm:pt>
    <dgm:pt modelId="{0CEDAF5D-9EA7-4362-86A7-A16F26751F63}" type="pres">
      <dgm:prSet presAssocID="{F15425E5-FE73-440A-B76A-74C52F4BDAB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38844D-09B7-4649-807C-D51B22933CE5}" type="pres">
      <dgm:prSet presAssocID="{BC339ED5-DD1E-46CF-932D-5421AA420033}" presName="composite" presStyleCnt="0"/>
      <dgm:spPr/>
    </dgm:pt>
    <dgm:pt modelId="{1B42D392-5584-4030-9398-834301D09F6F}" type="pres">
      <dgm:prSet presAssocID="{BC339ED5-DD1E-46CF-932D-5421AA42003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E1F1A4-45DC-4AC2-A5DF-DE97A3555E67}" type="pres">
      <dgm:prSet presAssocID="{BC339ED5-DD1E-46CF-932D-5421AA42003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FCCA64-21E9-4757-9513-BFE0355B6345}" type="pres">
      <dgm:prSet presAssocID="{876F98AC-5CA4-48A5-BC15-7CA3D7D1AC10}" presName="sp" presStyleCnt="0"/>
      <dgm:spPr/>
    </dgm:pt>
    <dgm:pt modelId="{FD8A5AF5-44E0-41B1-8583-08D99AE29BBB}" type="pres">
      <dgm:prSet presAssocID="{97283CC1-E3B4-4CCB-B416-4AC2EC0CF1E9}" presName="composite" presStyleCnt="0"/>
      <dgm:spPr/>
    </dgm:pt>
    <dgm:pt modelId="{AEF3EBEF-5939-4539-A31D-F9C902C94163}" type="pres">
      <dgm:prSet presAssocID="{97283CC1-E3B4-4CCB-B416-4AC2EC0CF1E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A7C69E-4FD6-4FC3-A155-610BC06E3A5C}" type="pres">
      <dgm:prSet presAssocID="{97283CC1-E3B4-4CCB-B416-4AC2EC0CF1E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BD3AE8-0710-4B1B-86C1-6C64D907BE31}" type="pres">
      <dgm:prSet presAssocID="{DD2A74CE-4511-4B14-9971-03DAA91D3506}" presName="sp" presStyleCnt="0"/>
      <dgm:spPr/>
    </dgm:pt>
    <dgm:pt modelId="{8F18C99D-5938-44DF-9BFB-0D7C63E78C60}" type="pres">
      <dgm:prSet presAssocID="{0A0E562F-57B7-4A9C-8C7F-B726D3434FBD}" presName="composite" presStyleCnt="0"/>
      <dgm:spPr/>
    </dgm:pt>
    <dgm:pt modelId="{DD09565A-676B-41F1-BB33-2D37E5C2772F}" type="pres">
      <dgm:prSet presAssocID="{0A0E562F-57B7-4A9C-8C7F-B726D3434FB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B28E2C-7457-4DA2-8AE6-C6B11EECC04E}" type="pres">
      <dgm:prSet presAssocID="{0A0E562F-57B7-4A9C-8C7F-B726D3434FB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10BA0D-DF27-4EF7-95B5-F2BD75E5508E}" srcId="{F15425E5-FE73-440A-B76A-74C52F4BDAB8}" destId="{BC339ED5-DD1E-46CF-932D-5421AA420033}" srcOrd="0" destOrd="0" parTransId="{17D20A6F-0939-4A08-81EA-183944958321}" sibTransId="{876F98AC-5CA4-48A5-BC15-7CA3D7D1AC10}"/>
    <dgm:cxn modelId="{AF508E78-09DE-48CD-96CA-34EB4EC60DB7}" srcId="{BC339ED5-DD1E-46CF-932D-5421AA420033}" destId="{4619C1EA-7E55-4FC6-A506-C1427127ACEE}" srcOrd="0" destOrd="0" parTransId="{CABB7CAA-19D1-491E-96D5-6EEE22E71AB6}" sibTransId="{C153CED8-B86E-4D0A-B51F-42FB21ECEC64}"/>
    <dgm:cxn modelId="{1F9C8F2D-26B6-4885-A649-77D6CF9E5ADD}" srcId="{F15425E5-FE73-440A-B76A-74C52F4BDAB8}" destId="{0A0E562F-57B7-4A9C-8C7F-B726D3434FBD}" srcOrd="2" destOrd="0" parTransId="{EED694E1-8348-406C-BE9A-20472D5EE2BA}" sibTransId="{2B7FAF6D-CC24-4665-AA2F-88A276760767}"/>
    <dgm:cxn modelId="{FBCAB9CF-0781-48D9-A607-D71C18871542}" srcId="{F15425E5-FE73-440A-B76A-74C52F4BDAB8}" destId="{97283CC1-E3B4-4CCB-B416-4AC2EC0CF1E9}" srcOrd="1" destOrd="0" parTransId="{8F01E4C2-A4FF-4467-BA48-5E725BA28ACC}" sibTransId="{DD2A74CE-4511-4B14-9971-03DAA91D3506}"/>
    <dgm:cxn modelId="{DBCABBD8-BCB6-4A21-A11F-4D589F51118A}" type="presOf" srcId="{0A0E562F-57B7-4A9C-8C7F-B726D3434FBD}" destId="{DD09565A-676B-41F1-BB33-2D37E5C2772F}" srcOrd="0" destOrd="0" presId="urn:microsoft.com/office/officeart/2005/8/layout/chevron2"/>
    <dgm:cxn modelId="{848B6C62-DD6E-40A0-A582-B830675D8B6B}" type="presOf" srcId="{4619C1EA-7E55-4FC6-A506-C1427127ACEE}" destId="{7CE1F1A4-45DC-4AC2-A5DF-DE97A3555E67}" srcOrd="0" destOrd="0" presId="urn:microsoft.com/office/officeart/2005/8/layout/chevron2"/>
    <dgm:cxn modelId="{C6E05AFB-CAD8-43B0-BF88-031F45F33E97}" type="presOf" srcId="{F15425E5-FE73-440A-B76A-74C52F4BDAB8}" destId="{0CEDAF5D-9EA7-4362-86A7-A16F26751F63}" srcOrd="0" destOrd="0" presId="urn:microsoft.com/office/officeart/2005/8/layout/chevron2"/>
    <dgm:cxn modelId="{FC974BAC-46C6-4778-9294-5C8911EE4110}" type="presOf" srcId="{58BD8169-09A8-49CD-9F2F-F07E1676774D}" destId="{A8A7C69E-4FD6-4FC3-A155-610BC06E3A5C}" srcOrd="0" destOrd="0" presId="urn:microsoft.com/office/officeart/2005/8/layout/chevron2"/>
    <dgm:cxn modelId="{550DE325-0439-43C1-8EEA-63D09BE67223}" type="presOf" srcId="{BC339ED5-DD1E-46CF-932D-5421AA420033}" destId="{1B42D392-5584-4030-9398-834301D09F6F}" srcOrd="0" destOrd="0" presId="urn:microsoft.com/office/officeart/2005/8/layout/chevron2"/>
    <dgm:cxn modelId="{FEB75DE3-1B24-4FEC-932C-6264F72DA74D}" type="presOf" srcId="{97283CC1-E3B4-4CCB-B416-4AC2EC0CF1E9}" destId="{AEF3EBEF-5939-4539-A31D-F9C902C94163}" srcOrd="0" destOrd="0" presId="urn:microsoft.com/office/officeart/2005/8/layout/chevron2"/>
    <dgm:cxn modelId="{3F0A1AFD-EEED-44AB-B93C-56927C016100}" srcId="{0A0E562F-57B7-4A9C-8C7F-B726D3434FBD}" destId="{3A69B739-AD74-409D-8376-C260A2EC1C76}" srcOrd="0" destOrd="0" parTransId="{656CB56E-2055-4162-8A7D-BF0AB85BFD65}" sibTransId="{9732DDAE-6C21-479D-9453-79F3212CB8FD}"/>
    <dgm:cxn modelId="{9905C356-B4EB-4AB6-9E77-39D4C0BF227F}" srcId="{97283CC1-E3B4-4CCB-B416-4AC2EC0CF1E9}" destId="{58BD8169-09A8-49CD-9F2F-F07E1676774D}" srcOrd="0" destOrd="0" parTransId="{66110B31-4051-4AB0-B2F7-861D2CC650C4}" sibTransId="{7509F1DE-5DA5-4FAF-B482-27CA41CFA97F}"/>
    <dgm:cxn modelId="{FAB95534-F73D-4D86-8ED0-90CA9D37F68F}" type="presOf" srcId="{3A69B739-AD74-409D-8376-C260A2EC1C76}" destId="{C0B28E2C-7457-4DA2-8AE6-C6B11EECC04E}" srcOrd="0" destOrd="0" presId="urn:microsoft.com/office/officeart/2005/8/layout/chevron2"/>
    <dgm:cxn modelId="{87175ACF-058D-47D9-AE8C-95503799F58B}" type="presParOf" srcId="{0CEDAF5D-9EA7-4362-86A7-A16F26751F63}" destId="{C538844D-09B7-4649-807C-D51B22933CE5}" srcOrd="0" destOrd="0" presId="urn:microsoft.com/office/officeart/2005/8/layout/chevron2"/>
    <dgm:cxn modelId="{7B38B894-948A-4A4F-B360-31802340C09E}" type="presParOf" srcId="{C538844D-09B7-4649-807C-D51B22933CE5}" destId="{1B42D392-5584-4030-9398-834301D09F6F}" srcOrd="0" destOrd="0" presId="urn:microsoft.com/office/officeart/2005/8/layout/chevron2"/>
    <dgm:cxn modelId="{7A839910-878B-45E3-B8EA-7E746EFCE367}" type="presParOf" srcId="{C538844D-09B7-4649-807C-D51B22933CE5}" destId="{7CE1F1A4-45DC-4AC2-A5DF-DE97A3555E67}" srcOrd="1" destOrd="0" presId="urn:microsoft.com/office/officeart/2005/8/layout/chevron2"/>
    <dgm:cxn modelId="{6A20FAD5-EE08-42BE-AD38-39E22EB540AE}" type="presParOf" srcId="{0CEDAF5D-9EA7-4362-86A7-A16F26751F63}" destId="{94FCCA64-21E9-4757-9513-BFE0355B6345}" srcOrd="1" destOrd="0" presId="urn:microsoft.com/office/officeart/2005/8/layout/chevron2"/>
    <dgm:cxn modelId="{14ADF516-A8D6-458B-B6BC-CC90929380D7}" type="presParOf" srcId="{0CEDAF5D-9EA7-4362-86A7-A16F26751F63}" destId="{FD8A5AF5-44E0-41B1-8583-08D99AE29BBB}" srcOrd="2" destOrd="0" presId="urn:microsoft.com/office/officeart/2005/8/layout/chevron2"/>
    <dgm:cxn modelId="{5677A200-204A-4A1C-B366-AE8DE237E82B}" type="presParOf" srcId="{FD8A5AF5-44E0-41B1-8583-08D99AE29BBB}" destId="{AEF3EBEF-5939-4539-A31D-F9C902C94163}" srcOrd="0" destOrd="0" presId="urn:microsoft.com/office/officeart/2005/8/layout/chevron2"/>
    <dgm:cxn modelId="{06D3A61C-9012-4752-85AB-8B9CAE39E46A}" type="presParOf" srcId="{FD8A5AF5-44E0-41B1-8583-08D99AE29BBB}" destId="{A8A7C69E-4FD6-4FC3-A155-610BC06E3A5C}" srcOrd="1" destOrd="0" presId="urn:microsoft.com/office/officeart/2005/8/layout/chevron2"/>
    <dgm:cxn modelId="{FF57A388-74AA-494A-8E64-2FDB0575EE1A}" type="presParOf" srcId="{0CEDAF5D-9EA7-4362-86A7-A16F26751F63}" destId="{51BD3AE8-0710-4B1B-86C1-6C64D907BE31}" srcOrd="3" destOrd="0" presId="urn:microsoft.com/office/officeart/2005/8/layout/chevron2"/>
    <dgm:cxn modelId="{A980D9A9-420F-470F-AC0B-155CEE1374C0}" type="presParOf" srcId="{0CEDAF5D-9EA7-4362-86A7-A16F26751F63}" destId="{8F18C99D-5938-44DF-9BFB-0D7C63E78C60}" srcOrd="4" destOrd="0" presId="urn:microsoft.com/office/officeart/2005/8/layout/chevron2"/>
    <dgm:cxn modelId="{66CDD5DB-712C-4D17-B327-2C7E28B4D1DF}" type="presParOf" srcId="{8F18C99D-5938-44DF-9BFB-0D7C63E78C60}" destId="{DD09565A-676B-41F1-BB33-2D37E5C2772F}" srcOrd="0" destOrd="0" presId="urn:microsoft.com/office/officeart/2005/8/layout/chevron2"/>
    <dgm:cxn modelId="{DB52F2CF-B78E-434C-B7A2-E8EF708336B1}" type="presParOf" srcId="{8F18C99D-5938-44DF-9BFB-0D7C63E78C60}" destId="{C0B28E2C-7457-4DA2-8AE6-C6B11EECC04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CC41AF6-F9BE-429F-9558-CECA22E116E4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905FB4-F7E9-4444-BD6F-57CE490F08F0}">
      <dgm:prSet phldrT="[Text]" custT="1"/>
      <dgm:spPr>
        <a:solidFill>
          <a:schemeClr val="bg2">
            <a:lumMod val="25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Area-specific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8AB770-2DDB-4ADB-8B0B-C7300F335BEC}" type="parTrans" cxnId="{F335262B-415E-41C1-8C3B-F74DB201E0E6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A35170-7CC4-4FE0-94C3-6639DD0607F3}" type="sibTrans" cxnId="{F335262B-415E-41C1-8C3B-F74DB201E0E6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23980E-CE8F-4856-8304-A1536A3BEB33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Biosecurity 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1B70AC-7374-433F-9CB1-9D4B6C4BE13E}" type="parTrans" cxnId="{9A7080BA-47CC-4176-80DF-1F4CF1B126DD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353A86-B29D-4A5E-98D1-401EEDF50835}" type="sibTrans" cxnId="{9A7080BA-47CC-4176-80DF-1F4CF1B126DD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2F140D-644E-4CC6-8274-CEE0C0DCA348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Outbreak management and recovery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3DA338-8B94-4F35-B471-3DFC2F5A0221}" type="parTrans" cxnId="{B0DF982E-DD5F-46C7-AFE7-6A2744F23B8E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43C72D-1D89-4ABA-9EBA-E4FC6837B02F}" type="sibTrans" cxnId="{B0DF982E-DD5F-46C7-AFE7-6A2744F23B8E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0E2306-7161-4C62-BCAB-72E4951C7E55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Awareness, communication and information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D0F453-7D55-42FA-A766-32766E3CD7C8}" type="parTrans" cxnId="{C80BE9CE-2D5C-4DF9-972A-56673AC40824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F979D6-F81F-4299-96C1-2E7C1A3C95CB}" type="sibTrans" cxnId="{C80BE9CE-2D5C-4DF9-972A-56673AC40824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83CEF4-2700-4D52-B714-8880A559DADE}">
      <dgm:prSet custT="1"/>
      <dgm:spPr>
        <a:solidFill>
          <a:schemeClr val="bg2">
            <a:lumMod val="75000"/>
          </a:schemeClr>
        </a:solidFill>
      </dgm:spPr>
      <dgm:t>
        <a:bodyPr lIns="182880" rIns="182880"/>
        <a:lstStyle/>
        <a:p>
          <a:pPr algn="just">
            <a:spcBef>
              <a:spcPts val="300"/>
            </a:spcBef>
            <a:spcAft>
              <a:spcPts val="300"/>
            </a:spcAft>
          </a:pPr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Development of a biosecurity strategy </a:t>
          </a:r>
        </a:p>
        <a:p>
          <a:pPr algn="just">
            <a:spcBef>
              <a:spcPts val="300"/>
            </a:spcBef>
            <a:spcAft>
              <a:spcPts val="300"/>
            </a:spcAft>
          </a:pPr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Awareness and sensitization on biosecurity initiated</a:t>
          </a:r>
        </a:p>
        <a:p>
          <a:pPr algn="just">
            <a:spcBef>
              <a:spcPts val="300"/>
            </a:spcBef>
            <a:spcAft>
              <a:spcPts val="300"/>
            </a:spcAft>
          </a:pPr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Biosecurity measures for cross-border trade harmonized</a:t>
          </a:r>
          <a:endParaRPr lang="en-U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210BE4-AB1B-46EC-9CAF-4EE79BE1F98D}" type="parTrans" cxnId="{D9F94BE2-ABCA-4C45-98ED-DFE1BB848C18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E0541C-8C92-412B-8622-8D2EFE606CAB}" type="sibTrans" cxnId="{D9F94BE2-ABCA-4C45-98ED-DFE1BB848C18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586057-A0DF-4F26-8E45-189ED44B9F1F}">
      <dgm:prSet custT="1"/>
      <dgm:spPr>
        <a:solidFill>
          <a:schemeClr val="bg2">
            <a:lumMod val="75000"/>
          </a:schemeClr>
        </a:solidFill>
      </dgm:spPr>
      <dgm:t>
        <a:bodyPr lIns="182880" rIns="182880"/>
        <a:lstStyle/>
        <a:p>
          <a:pPr algn="just">
            <a:spcBef>
              <a:spcPts val="300"/>
            </a:spcBef>
            <a:spcAft>
              <a:spcPts val="300"/>
            </a:spcAft>
          </a:pPr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Existing outbreak management and recovery tools assessed</a:t>
          </a:r>
        </a:p>
        <a:p>
          <a:pPr algn="just">
            <a:spcBef>
              <a:spcPts val="300"/>
            </a:spcBef>
            <a:spcAft>
              <a:spcPts val="300"/>
            </a:spcAft>
          </a:pPr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Preparedness and contingency plans for all infected and at risk countries formulated adopted and initiated</a:t>
          </a:r>
        </a:p>
        <a:p>
          <a:pPr algn="just">
            <a:spcBef>
              <a:spcPts val="300"/>
            </a:spcBef>
            <a:spcAft>
              <a:spcPts val="300"/>
            </a:spcAft>
          </a:pPr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Feasible outbreak management tools to the African context adapted, explored and harmonized </a:t>
          </a:r>
        </a:p>
        <a:p>
          <a:pPr algn="just">
            <a:spcBef>
              <a:spcPts val="300"/>
            </a:spcBef>
            <a:spcAft>
              <a:spcPts val="300"/>
            </a:spcAft>
          </a:pPr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-Compensation mechanisms developed, harmonized and promoted</a:t>
          </a:r>
        </a:p>
        <a:p>
          <a:pPr algn="just">
            <a:spcBef>
              <a:spcPts val="300"/>
            </a:spcBef>
            <a:spcAft>
              <a:spcPts val="300"/>
            </a:spcAft>
          </a:pPr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Emergency ASF funds established </a:t>
          </a:r>
          <a:endParaRPr lang="en-U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0BBC31-CAE4-46A0-B11A-B810BDEA3562}" type="parTrans" cxnId="{174E3D34-8EA4-400D-BC37-FB948FFC55E7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20853E-1692-44A1-B864-FF5F8C2AB101}" type="sibTrans" cxnId="{174E3D34-8EA4-400D-BC37-FB948FFC55E7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97F133-A70C-4278-87F6-7467BD52F33C}">
      <dgm:prSet custT="1"/>
      <dgm:spPr>
        <a:solidFill>
          <a:schemeClr val="bg2">
            <a:lumMod val="75000"/>
          </a:schemeClr>
        </a:solidFill>
      </dgm:spPr>
      <dgm:t>
        <a:bodyPr lIns="182880" rIns="182880"/>
        <a:lstStyle/>
        <a:p>
          <a:pPr algn="just">
            <a:spcBef>
              <a:spcPts val="300"/>
            </a:spcBef>
            <a:spcAft>
              <a:spcPts val="300"/>
            </a:spcAft>
          </a:pPr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Communication strategy at all level developed and adopted  (global, sub-regional, national, donors and international organizations) </a:t>
          </a:r>
        </a:p>
        <a:p>
          <a:pPr algn="just">
            <a:spcBef>
              <a:spcPts val="300"/>
            </a:spcBef>
            <a:spcAft>
              <a:spcPts val="300"/>
            </a:spcAft>
          </a:pPr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Communication strategy implementation initiated (Start adoption e.g. flyer, PowerPoint, website on the initiative)</a:t>
          </a:r>
          <a:endParaRPr lang="en-U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F3E4EA-093E-49A9-A7E7-5F5AD9BAB749}" type="parTrans" cxnId="{EF5A2FDD-9F1A-44C2-9569-53F1DA4A1E2F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7DC6EA-CE67-4999-8BC6-71B3BE1E8314}" type="sibTrans" cxnId="{EF5A2FDD-9F1A-44C2-9569-53F1DA4A1E2F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443A7D-245A-4509-B007-4408C481104B}" type="pres">
      <dgm:prSet presAssocID="{7CC41AF6-F9BE-429F-9558-CECA22E116E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51FC6F-F831-4933-8DE1-5AE4FC33D5C9}" type="pres">
      <dgm:prSet presAssocID="{56905FB4-F7E9-4444-BD6F-57CE490F08F0}" presName="root1" presStyleCnt="0"/>
      <dgm:spPr/>
    </dgm:pt>
    <dgm:pt modelId="{BAD165A7-AF8D-49B5-9272-5720EA677048}" type="pres">
      <dgm:prSet presAssocID="{56905FB4-F7E9-4444-BD6F-57CE490F08F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0EA349-54D7-4FA0-9C92-9A87F626F07F}" type="pres">
      <dgm:prSet presAssocID="{56905FB4-F7E9-4444-BD6F-57CE490F08F0}" presName="level2hierChild" presStyleCnt="0"/>
      <dgm:spPr/>
    </dgm:pt>
    <dgm:pt modelId="{A24197C1-443A-46C7-9F6E-6257B84B718C}" type="pres">
      <dgm:prSet presAssocID="{811B70AC-7374-433F-9CB1-9D4B6C4BE13E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3C8DB2A6-FE2C-4166-ACA9-6AB9160F41D2}" type="pres">
      <dgm:prSet presAssocID="{811B70AC-7374-433F-9CB1-9D4B6C4BE13E}" presName="connTx" presStyleLbl="parChTrans1D2" presStyleIdx="0" presStyleCnt="3"/>
      <dgm:spPr/>
      <dgm:t>
        <a:bodyPr/>
        <a:lstStyle/>
        <a:p>
          <a:endParaRPr lang="en-US"/>
        </a:p>
      </dgm:t>
    </dgm:pt>
    <dgm:pt modelId="{EFFEEDEC-C7C2-4CEF-B48C-B4BADC58CFC0}" type="pres">
      <dgm:prSet presAssocID="{4923980E-CE8F-4856-8304-A1536A3BEB33}" presName="root2" presStyleCnt="0"/>
      <dgm:spPr/>
    </dgm:pt>
    <dgm:pt modelId="{3913A09D-2EEF-44E8-AB30-1448D4450570}" type="pres">
      <dgm:prSet presAssocID="{4923980E-CE8F-4856-8304-A1536A3BEB33}" presName="LevelTwoTextNode" presStyleLbl="node2" presStyleIdx="0" presStyleCnt="3" custScaleX="47014" custScaleY="852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4D85E6-8229-4342-8D21-8F59604A534D}" type="pres">
      <dgm:prSet presAssocID="{4923980E-CE8F-4856-8304-A1536A3BEB33}" presName="level3hierChild" presStyleCnt="0"/>
      <dgm:spPr/>
    </dgm:pt>
    <dgm:pt modelId="{DBC183D6-5EC0-46F4-B172-E17968537E1A}" type="pres">
      <dgm:prSet presAssocID="{4B210BE4-AB1B-46EC-9CAF-4EE79BE1F98D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D95E088B-26EA-4ADF-B1FB-30D20525C838}" type="pres">
      <dgm:prSet presAssocID="{4B210BE4-AB1B-46EC-9CAF-4EE79BE1F98D}" presName="connTx" presStyleLbl="parChTrans1D3" presStyleIdx="0" presStyleCnt="3"/>
      <dgm:spPr/>
      <dgm:t>
        <a:bodyPr/>
        <a:lstStyle/>
        <a:p>
          <a:endParaRPr lang="en-US"/>
        </a:p>
      </dgm:t>
    </dgm:pt>
    <dgm:pt modelId="{FAB10025-8F16-4A6B-B600-4625EC9F6A91}" type="pres">
      <dgm:prSet presAssocID="{2B83CEF4-2700-4D52-B714-8880A559DADE}" presName="root2" presStyleCnt="0"/>
      <dgm:spPr/>
    </dgm:pt>
    <dgm:pt modelId="{36AB25CF-2E11-4CCF-8BE3-C8D72FA85854}" type="pres">
      <dgm:prSet presAssocID="{2B83CEF4-2700-4D52-B714-8880A559DADE}" presName="LevelTwoTextNode" presStyleLbl="node3" presStyleIdx="0" presStyleCnt="3" custScaleY="1222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11810E-C3C0-46F6-8D6C-9B838D4B2490}" type="pres">
      <dgm:prSet presAssocID="{2B83CEF4-2700-4D52-B714-8880A559DADE}" presName="level3hierChild" presStyleCnt="0"/>
      <dgm:spPr/>
    </dgm:pt>
    <dgm:pt modelId="{3044E600-33C4-4C98-A51D-5D39787DFEE4}" type="pres">
      <dgm:prSet presAssocID="{3ED0F453-7D55-42FA-A766-32766E3CD7C8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B1EFC4F5-95C2-4B17-A1FD-7094CE3207F4}" type="pres">
      <dgm:prSet presAssocID="{3ED0F453-7D55-42FA-A766-32766E3CD7C8}" presName="connTx" presStyleLbl="parChTrans1D2" presStyleIdx="1" presStyleCnt="3"/>
      <dgm:spPr/>
      <dgm:t>
        <a:bodyPr/>
        <a:lstStyle/>
        <a:p>
          <a:endParaRPr lang="en-US"/>
        </a:p>
      </dgm:t>
    </dgm:pt>
    <dgm:pt modelId="{BA926F03-95AA-4826-A103-BF7DE0674A7B}" type="pres">
      <dgm:prSet presAssocID="{A10E2306-7161-4C62-BCAB-72E4951C7E55}" presName="root2" presStyleCnt="0"/>
      <dgm:spPr/>
    </dgm:pt>
    <dgm:pt modelId="{9D756E89-E211-4E39-89C3-F70E627F9B84}" type="pres">
      <dgm:prSet presAssocID="{A10E2306-7161-4C62-BCAB-72E4951C7E55}" presName="LevelTwoTextNode" presStyleLbl="node2" presStyleIdx="1" presStyleCnt="3" custScaleX="47014" custScaleY="1028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583CD1-4764-447E-80E4-6047D4194042}" type="pres">
      <dgm:prSet presAssocID="{A10E2306-7161-4C62-BCAB-72E4951C7E55}" presName="level3hierChild" presStyleCnt="0"/>
      <dgm:spPr/>
    </dgm:pt>
    <dgm:pt modelId="{55D750B1-D2D4-4657-A699-17B371C64BA4}" type="pres">
      <dgm:prSet presAssocID="{3BF3E4EA-093E-49A9-A7E7-5F5AD9BAB749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42BEEBE2-D798-4C5B-B2B5-B1159A4E5A7E}" type="pres">
      <dgm:prSet presAssocID="{3BF3E4EA-093E-49A9-A7E7-5F5AD9BAB749}" presName="connTx" presStyleLbl="parChTrans1D3" presStyleIdx="1" presStyleCnt="3"/>
      <dgm:spPr/>
      <dgm:t>
        <a:bodyPr/>
        <a:lstStyle/>
        <a:p>
          <a:endParaRPr lang="en-US"/>
        </a:p>
      </dgm:t>
    </dgm:pt>
    <dgm:pt modelId="{9973B941-A537-4191-B786-64CC91EDC8CC}" type="pres">
      <dgm:prSet presAssocID="{F497F133-A70C-4278-87F6-7467BD52F33C}" presName="root2" presStyleCnt="0"/>
      <dgm:spPr/>
    </dgm:pt>
    <dgm:pt modelId="{37BDEF86-4C45-474E-85E0-6BF22264B45C}" type="pres">
      <dgm:prSet presAssocID="{F497F133-A70C-4278-87F6-7467BD52F33C}" presName="LevelTwoTextNode" presStyleLbl="node3" presStyleIdx="1" presStyleCnt="3" custScaleY="1493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2B2AA4-C06F-4848-8B3B-76B1AB6770E2}" type="pres">
      <dgm:prSet presAssocID="{F497F133-A70C-4278-87F6-7467BD52F33C}" presName="level3hierChild" presStyleCnt="0"/>
      <dgm:spPr/>
    </dgm:pt>
    <dgm:pt modelId="{AD5D3D24-3690-4B1C-99FF-5E1645295254}" type="pres">
      <dgm:prSet presAssocID="{5B3DA338-8B94-4F35-B471-3DFC2F5A0221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6421907A-7FBE-48A7-B334-716ACFEC8BDC}" type="pres">
      <dgm:prSet presAssocID="{5B3DA338-8B94-4F35-B471-3DFC2F5A0221}" presName="connTx" presStyleLbl="parChTrans1D2" presStyleIdx="2" presStyleCnt="3"/>
      <dgm:spPr/>
      <dgm:t>
        <a:bodyPr/>
        <a:lstStyle/>
        <a:p>
          <a:endParaRPr lang="en-US"/>
        </a:p>
      </dgm:t>
    </dgm:pt>
    <dgm:pt modelId="{63473DD9-9BCB-4869-A878-3FE3131643E6}" type="pres">
      <dgm:prSet presAssocID="{AE2F140D-644E-4CC6-8274-CEE0C0DCA348}" presName="root2" presStyleCnt="0"/>
      <dgm:spPr/>
    </dgm:pt>
    <dgm:pt modelId="{345DD62F-55B4-4A13-AAD1-6DC61B506E35}" type="pres">
      <dgm:prSet presAssocID="{AE2F140D-644E-4CC6-8274-CEE0C0DCA348}" presName="LevelTwoTextNode" presStyleLbl="node2" presStyleIdx="2" presStyleCnt="3" custScaleX="47014" custScaleY="852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30E1DE-AC40-4974-B3CD-4F068A2245D8}" type="pres">
      <dgm:prSet presAssocID="{AE2F140D-644E-4CC6-8274-CEE0C0DCA348}" presName="level3hierChild" presStyleCnt="0"/>
      <dgm:spPr/>
    </dgm:pt>
    <dgm:pt modelId="{AA6C9550-5346-48C9-950F-7C40B2201530}" type="pres">
      <dgm:prSet presAssocID="{B60BBC31-CAE4-46A0-B11A-B810BDEA3562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9F8459AB-D032-4611-816D-E6B8BA96411C}" type="pres">
      <dgm:prSet presAssocID="{B60BBC31-CAE4-46A0-B11A-B810BDEA3562}" presName="connTx" presStyleLbl="parChTrans1D3" presStyleIdx="2" presStyleCnt="3"/>
      <dgm:spPr/>
      <dgm:t>
        <a:bodyPr/>
        <a:lstStyle/>
        <a:p>
          <a:endParaRPr lang="en-US"/>
        </a:p>
      </dgm:t>
    </dgm:pt>
    <dgm:pt modelId="{DBC25941-4C04-484F-9699-FA356AC5C298}" type="pres">
      <dgm:prSet presAssocID="{1C586057-A0DF-4F26-8E45-189ED44B9F1F}" presName="root2" presStyleCnt="0"/>
      <dgm:spPr/>
    </dgm:pt>
    <dgm:pt modelId="{E376181B-D839-46F3-9866-04084728782A}" type="pres">
      <dgm:prSet presAssocID="{1C586057-A0DF-4F26-8E45-189ED44B9F1F}" presName="LevelTwoTextNode" presStyleLbl="node3" presStyleIdx="2" presStyleCnt="3" custScaleY="2285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DEF690-7FF9-4F2A-AD96-77F8224E1A51}" type="pres">
      <dgm:prSet presAssocID="{1C586057-A0DF-4F26-8E45-189ED44B9F1F}" presName="level3hierChild" presStyleCnt="0"/>
      <dgm:spPr/>
    </dgm:pt>
  </dgm:ptLst>
  <dgm:cxnLst>
    <dgm:cxn modelId="{960EE1CF-F27A-4CF1-995A-D3D003E5CFFD}" type="presOf" srcId="{5B3DA338-8B94-4F35-B471-3DFC2F5A0221}" destId="{6421907A-7FBE-48A7-B334-716ACFEC8BDC}" srcOrd="1" destOrd="0" presId="urn:microsoft.com/office/officeart/2008/layout/HorizontalMultiLevelHierarchy"/>
    <dgm:cxn modelId="{6AFAE713-30E7-4F49-BA56-6610DC2F421C}" type="presOf" srcId="{811B70AC-7374-433F-9CB1-9D4B6C4BE13E}" destId="{A24197C1-443A-46C7-9F6E-6257B84B718C}" srcOrd="0" destOrd="0" presId="urn:microsoft.com/office/officeart/2008/layout/HorizontalMultiLevelHierarchy"/>
    <dgm:cxn modelId="{4BF320F2-88BA-4DFE-AD6D-67DF3AE3CFE4}" type="presOf" srcId="{1C586057-A0DF-4F26-8E45-189ED44B9F1F}" destId="{E376181B-D839-46F3-9866-04084728782A}" srcOrd="0" destOrd="0" presId="urn:microsoft.com/office/officeart/2008/layout/HorizontalMultiLevelHierarchy"/>
    <dgm:cxn modelId="{3FBF3B95-25A0-4252-BCE3-63FC2C5AD97B}" type="presOf" srcId="{B60BBC31-CAE4-46A0-B11A-B810BDEA3562}" destId="{9F8459AB-D032-4611-816D-E6B8BA96411C}" srcOrd="1" destOrd="0" presId="urn:microsoft.com/office/officeart/2008/layout/HorizontalMultiLevelHierarchy"/>
    <dgm:cxn modelId="{F335262B-415E-41C1-8C3B-F74DB201E0E6}" srcId="{7CC41AF6-F9BE-429F-9558-CECA22E116E4}" destId="{56905FB4-F7E9-4444-BD6F-57CE490F08F0}" srcOrd="0" destOrd="0" parTransId="{FF8AB770-2DDB-4ADB-8B0B-C7300F335BEC}" sibTransId="{18A35170-7CC4-4FE0-94C3-6639DD0607F3}"/>
    <dgm:cxn modelId="{D9F94BE2-ABCA-4C45-98ED-DFE1BB848C18}" srcId="{4923980E-CE8F-4856-8304-A1536A3BEB33}" destId="{2B83CEF4-2700-4D52-B714-8880A559DADE}" srcOrd="0" destOrd="0" parTransId="{4B210BE4-AB1B-46EC-9CAF-4EE79BE1F98D}" sibTransId="{39E0541C-8C92-412B-8622-8D2EFE606CAB}"/>
    <dgm:cxn modelId="{CD206684-F027-44FC-85F4-28B95F3EC579}" type="presOf" srcId="{3BF3E4EA-093E-49A9-A7E7-5F5AD9BAB749}" destId="{42BEEBE2-D798-4C5B-B2B5-B1159A4E5A7E}" srcOrd="1" destOrd="0" presId="urn:microsoft.com/office/officeart/2008/layout/HorizontalMultiLevelHierarchy"/>
    <dgm:cxn modelId="{F70AAD27-5286-461D-82B5-702F47CF2382}" type="presOf" srcId="{5B3DA338-8B94-4F35-B471-3DFC2F5A0221}" destId="{AD5D3D24-3690-4B1C-99FF-5E1645295254}" srcOrd="0" destOrd="0" presId="urn:microsoft.com/office/officeart/2008/layout/HorizontalMultiLevelHierarchy"/>
    <dgm:cxn modelId="{281D11EE-4152-47B7-A9C1-1F812622E951}" type="presOf" srcId="{F497F133-A70C-4278-87F6-7467BD52F33C}" destId="{37BDEF86-4C45-474E-85E0-6BF22264B45C}" srcOrd="0" destOrd="0" presId="urn:microsoft.com/office/officeart/2008/layout/HorizontalMultiLevelHierarchy"/>
    <dgm:cxn modelId="{3E23D0AF-CDD8-4F60-9635-0A6FE5C036C0}" type="presOf" srcId="{AE2F140D-644E-4CC6-8274-CEE0C0DCA348}" destId="{345DD62F-55B4-4A13-AAD1-6DC61B506E35}" srcOrd="0" destOrd="0" presId="urn:microsoft.com/office/officeart/2008/layout/HorizontalMultiLevelHierarchy"/>
    <dgm:cxn modelId="{F0A83ECD-EE98-4D92-96BD-2CC94D640022}" type="presOf" srcId="{3BF3E4EA-093E-49A9-A7E7-5F5AD9BAB749}" destId="{55D750B1-D2D4-4657-A699-17B371C64BA4}" srcOrd="0" destOrd="0" presId="urn:microsoft.com/office/officeart/2008/layout/HorizontalMultiLevelHierarchy"/>
    <dgm:cxn modelId="{BAA0D46A-CDE1-4156-AD93-ACDB64049279}" type="presOf" srcId="{B60BBC31-CAE4-46A0-B11A-B810BDEA3562}" destId="{AA6C9550-5346-48C9-950F-7C40B2201530}" srcOrd="0" destOrd="0" presId="urn:microsoft.com/office/officeart/2008/layout/HorizontalMultiLevelHierarchy"/>
    <dgm:cxn modelId="{EF5A2FDD-9F1A-44C2-9569-53F1DA4A1E2F}" srcId="{A10E2306-7161-4C62-BCAB-72E4951C7E55}" destId="{F497F133-A70C-4278-87F6-7467BD52F33C}" srcOrd="0" destOrd="0" parTransId="{3BF3E4EA-093E-49A9-A7E7-5F5AD9BAB749}" sibTransId="{757DC6EA-CE67-4999-8BC6-71B3BE1E8314}"/>
    <dgm:cxn modelId="{E5EF6C92-B1D7-4D03-9C8D-FBDCB6331BD2}" type="presOf" srcId="{4B210BE4-AB1B-46EC-9CAF-4EE79BE1F98D}" destId="{D95E088B-26EA-4ADF-B1FB-30D20525C838}" srcOrd="1" destOrd="0" presId="urn:microsoft.com/office/officeart/2008/layout/HorizontalMultiLevelHierarchy"/>
    <dgm:cxn modelId="{F184F53A-6279-4398-8766-8881C86F4976}" type="presOf" srcId="{56905FB4-F7E9-4444-BD6F-57CE490F08F0}" destId="{BAD165A7-AF8D-49B5-9272-5720EA677048}" srcOrd="0" destOrd="0" presId="urn:microsoft.com/office/officeart/2008/layout/HorizontalMultiLevelHierarchy"/>
    <dgm:cxn modelId="{DF53C767-4ED9-429C-A9E9-7B51688924A6}" type="presOf" srcId="{7CC41AF6-F9BE-429F-9558-CECA22E116E4}" destId="{F7443A7D-245A-4509-B007-4408C481104B}" srcOrd="0" destOrd="0" presId="urn:microsoft.com/office/officeart/2008/layout/HorizontalMultiLevelHierarchy"/>
    <dgm:cxn modelId="{9A7080BA-47CC-4176-80DF-1F4CF1B126DD}" srcId="{56905FB4-F7E9-4444-BD6F-57CE490F08F0}" destId="{4923980E-CE8F-4856-8304-A1536A3BEB33}" srcOrd="0" destOrd="0" parTransId="{811B70AC-7374-433F-9CB1-9D4B6C4BE13E}" sibTransId="{A6353A86-B29D-4A5E-98D1-401EEDF50835}"/>
    <dgm:cxn modelId="{D2C8A917-D07C-4347-9CB4-EC34CC7CC002}" type="presOf" srcId="{2B83CEF4-2700-4D52-B714-8880A559DADE}" destId="{36AB25CF-2E11-4CCF-8BE3-C8D72FA85854}" srcOrd="0" destOrd="0" presId="urn:microsoft.com/office/officeart/2008/layout/HorizontalMultiLevelHierarchy"/>
    <dgm:cxn modelId="{BB036530-3F6C-4B4D-97D7-7A8EE3777C14}" type="presOf" srcId="{3ED0F453-7D55-42FA-A766-32766E3CD7C8}" destId="{3044E600-33C4-4C98-A51D-5D39787DFEE4}" srcOrd="0" destOrd="0" presId="urn:microsoft.com/office/officeart/2008/layout/HorizontalMultiLevelHierarchy"/>
    <dgm:cxn modelId="{1042B05C-F444-40A2-B249-876482AEC662}" type="presOf" srcId="{4923980E-CE8F-4856-8304-A1536A3BEB33}" destId="{3913A09D-2EEF-44E8-AB30-1448D4450570}" srcOrd="0" destOrd="0" presId="urn:microsoft.com/office/officeart/2008/layout/HorizontalMultiLevelHierarchy"/>
    <dgm:cxn modelId="{C66B2240-A8A8-4764-A67D-EE2C22C8EBBB}" type="presOf" srcId="{A10E2306-7161-4C62-BCAB-72E4951C7E55}" destId="{9D756E89-E211-4E39-89C3-F70E627F9B84}" srcOrd="0" destOrd="0" presId="urn:microsoft.com/office/officeart/2008/layout/HorizontalMultiLevelHierarchy"/>
    <dgm:cxn modelId="{174E3D34-8EA4-400D-BC37-FB948FFC55E7}" srcId="{AE2F140D-644E-4CC6-8274-CEE0C0DCA348}" destId="{1C586057-A0DF-4F26-8E45-189ED44B9F1F}" srcOrd="0" destOrd="0" parTransId="{B60BBC31-CAE4-46A0-B11A-B810BDEA3562}" sibTransId="{2420853E-1692-44A1-B864-FF5F8C2AB101}"/>
    <dgm:cxn modelId="{462FB0DC-E03E-4F62-B2E5-A32EF559FA04}" type="presOf" srcId="{4B210BE4-AB1B-46EC-9CAF-4EE79BE1F98D}" destId="{DBC183D6-5EC0-46F4-B172-E17968537E1A}" srcOrd="0" destOrd="0" presId="urn:microsoft.com/office/officeart/2008/layout/HorizontalMultiLevelHierarchy"/>
    <dgm:cxn modelId="{C80BE9CE-2D5C-4DF9-972A-56673AC40824}" srcId="{56905FB4-F7E9-4444-BD6F-57CE490F08F0}" destId="{A10E2306-7161-4C62-BCAB-72E4951C7E55}" srcOrd="1" destOrd="0" parTransId="{3ED0F453-7D55-42FA-A766-32766E3CD7C8}" sibTransId="{CCF979D6-F81F-4299-96C1-2E7C1A3C95CB}"/>
    <dgm:cxn modelId="{BC16FE6E-B47F-4F89-9F2A-E48852E05D7F}" type="presOf" srcId="{811B70AC-7374-433F-9CB1-9D4B6C4BE13E}" destId="{3C8DB2A6-FE2C-4166-ACA9-6AB9160F41D2}" srcOrd="1" destOrd="0" presId="urn:microsoft.com/office/officeart/2008/layout/HorizontalMultiLevelHierarchy"/>
    <dgm:cxn modelId="{20645EB8-FA8E-4FD4-8D6A-C7C7D70CA6E9}" type="presOf" srcId="{3ED0F453-7D55-42FA-A766-32766E3CD7C8}" destId="{B1EFC4F5-95C2-4B17-A1FD-7094CE3207F4}" srcOrd="1" destOrd="0" presId="urn:microsoft.com/office/officeart/2008/layout/HorizontalMultiLevelHierarchy"/>
    <dgm:cxn modelId="{B0DF982E-DD5F-46C7-AFE7-6A2744F23B8E}" srcId="{56905FB4-F7E9-4444-BD6F-57CE490F08F0}" destId="{AE2F140D-644E-4CC6-8274-CEE0C0DCA348}" srcOrd="2" destOrd="0" parTransId="{5B3DA338-8B94-4F35-B471-3DFC2F5A0221}" sibTransId="{8643C72D-1D89-4ABA-9EBA-E4FC6837B02F}"/>
    <dgm:cxn modelId="{7FDA8629-4167-4429-95AA-F2F47D598B48}" type="presParOf" srcId="{F7443A7D-245A-4509-B007-4408C481104B}" destId="{F751FC6F-F831-4933-8DE1-5AE4FC33D5C9}" srcOrd="0" destOrd="0" presId="urn:microsoft.com/office/officeart/2008/layout/HorizontalMultiLevelHierarchy"/>
    <dgm:cxn modelId="{B15DCFA8-9724-4B84-81BD-6BE8B3EDD0C7}" type="presParOf" srcId="{F751FC6F-F831-4933-8DE1-5AE4FC33D5C9}" destId="{BAD165A7-AF8D-49B5-9272-5720EA677048}" srcOrd="0" destOrd="0" presId="urn:microsoft.com/office/officeart/2008/layout/HorizontalMultiLevelHierarchy"/>
    <dgm:cxn modelId="{D5519CE5-5D03-437D-B661-7EA73F8F80AC}" type="presParOf" srcId="{F751FC6F-F831-4933-8DE1-5AE4FC33D5C9}" destId="{860EA349-54D7-4FA0-9C92-9A87F626F07F}" srcOrd="1" destOrd="0" presId="urn:microsoft.com/office/officeart/2008/layout/HorizontalMultiLevelHierarchy"/>
    <dgm:cxn modelId="{DE1C734E-4815-4C9A-8AE9-9FEA6F1B1FB9}" type="presParOf" srcId="{860EA349-54D7-4FA0-9C92-9A87F626F07F}" destId="{A24197C1-443A-46C7-9F6E-6257B84B718C}" srcOrd="0" destOrd="0" presId="urn:microsoft.com/office/officeart/2008/layout/HorizontalMultiLevelHierarchy"/>
    <dgm:cxn modelId="{9B08BE9D-EDA3-457D-8018-4D7704CD31E3}" type="presParOf" srcId="{A24197C1-443A-46C7-9F6E-6257B84B718C}" destId="{3C8DB2A6-FE2C-4166-ACA9-6AB9160F41D2}" srcOrd="0" destOrd="0" presId="urn:microsoft.com/office/officeart/2008/layout/HorizontalMultiLevelHierarchy"/>
    <dgm:cxn modelId="{B76D0DFA-3EF6-427B-AB5E-FA975C1E73BF}" type="presParOf" srcId="{860EA349-54D7-4FA0-9C92-9A87F626F07F}" destId="{EFFEEDEC-C7C2-4CEF-B48C-B4BADC58CFC0}" srcOrd="1" destOrd="0" presId="urn:microsoft.com/office/officeart/2008/layout/HorizontalMultiLevelHierarchy"/>
    <dgm:cxn modelId="{6D9A8700-9BFD-4CA2-9BE5-98063052E73E}" type="presParOf" srcId="{EFFEEDEC-C7C2-4CEF-B48C-B4BADC58CFC0}" destId="{3913A09D-2EEF-44E8-AB30-1448D4450570}" srcOrd="0" destOrd="0" presId="urn:microsoft.com/office/officeart/2008/layout/HorizontalMultiLevelHierarchy"/>
    <dgm:cxn modelId="{80C47443-0F53-4983-8E6E-6CF377120825}" type="presParOf" srcId="{EFFEEDEC-C7C2-4CEF-B48C-B4BADC58CFC0}" destId="{CA4D85E6-8229-4342-8D21-8F59604A534D}" srcOrd="1" destOrd="0" presId="urn:microsoft.com/office/officeart/2008/layout/HorizontalMultiLevelHierarchy"/>
    <dgm:cxn modelId="{A9020A4D-BEC5-454A-8388-743286BEDD33}" type="presParOf" srcId="{CA4D85E6-8229-4342-8D21-8F59604A534D}" destId="{DBC183D6-5EC0-46F4-B172-E17968537E1A}" srcOrd="0" destOrd="0" presId="urn:microsoft.com/office/officeart/2008/layout/HorizontalMultiLevelHierarchy"/>
    <dgm:cxn modelId="{495735CC-0965-4645-829E-033314E4C7E6}" type="presParOf" srcId="{DBC183D6-5EC0-46F4-B172-E17968537E1A}" destId="{D95E088B-26EA-4ADF-B1FB-30D20525C838}" srcOrd="0" destOrd="0" presId="urn:microsoft.com/office/officeart/2008/layout/HorizontalMultiLevelHierarchy"/>
    <dgm:cxn modelId="{B85AD442-8604-43DE-B1FC-E1A9BB0F93D5}" type="presParOf" srcId="{CA4D85E6-8229-4342-8D21-8F59604A534D}" destId="{FAB10025-8F16-4A6B-B600-4625EC9F6A91}" srcOrd="1" destOrd="0" presId="urn:microsoft.com/office/officeart/2008/layout/HorizontalMultiLevelHierarchy"/>
    <dgm:cxn modelId="{86B4EBBA-9D61-4F6B-A295-1C75A58D4A6B}" type="presParOf" srcId="{FAB10025-8F16-4A6B-B600-4625EC9F6A91}" destId="{36AB25CF-2E11-4CCF-8BE3-C8D72FA85854}" srcOrd="0" destOrd="0" presId="urn:microsoft.com/office/officeart/2008/layout/HorizontalMultiLevelHierarchy"/>
    <dgm:cxn modelId="{EDD9BB7E-3742-4215-9A86-39D6FAE8AE20}" type="presParOf" srcId="{FAB10025-8F16-4A6B-B600-4625EC9F6A91}" destId="{7A11810E-C3C0-46F6-8D6C-9B838D4B2490}" srcOrd="1" destOrd="0" presId="urn:microsoft.com/office/officeart/2008/layout/HorizontalMultiLevelHierarchy"/>
    <dgm:cxn modelId="{F5CA444C-1E29-44AE-887F-37E3A2B316CB}" type="presParOf" srcId="{860EA349-54D7-4FA0-9C92-9A87F626F07F}" destId="{3044E600-33C4-4C98-A51D-5D39787DFEE4}" srcOrd="2" destOrd="0" presId="urn:microsoft.com/office/officeart/2008/layout/HorizontalMultiLevelHierarchy"/>
    <dgm:cxn modelId="{C6F3B3B3-DD4A-48A3-AD32-4D6C3A309336}" type="presParOf" srcId="{3044E600-33C4-4C98-A51D-5D39787DFEE4}" destId="{B1EFC4F5-95C2-4B17-A1FD-7094CE3207F4}" srcOrd="0" destOrd="0" presId="urn:microsoft.com/office/officeart/2008/layout/HorizontalMultiLevelHierarchy"/>
    <dgm:cxn modelId="{91D781CF-E12B-420C-B6D2-5B12105E48C9}" type="presParOf" srcId="{860EA349-54D7-4FA0-9C92-9A87F626F07F}" destId="{BA926F03-95AA-4826-A103-BF7DE0674A7B}" srcOrd="3" destOrd="0" presId="urn:microsoft.com/office/officeart/2008/layout/HorizontalMultiLevelHierarchy"/>
    <dgm:cxn modelId="{24C15BB7-1089-4F6A-8AE8-6C8EDB3A171B}" type="presParOf" srcId="{BA926F03-95AA-4826-A103-BF7DE0674A7B}" destId="{9D756E89-E211-4E39-89C3-F70E627F9B84}" srcOrd="0" destOrd="0" presId="urn:microsoft.com/office/officeart/2008/layout/HorizontalMultiLevelHierarchy"/>
    <dgm:cxn modelId="{95DA2EA2-A5AB-433F-BD08-840B034D36B4}" type="presParOf" srcId="{BA926F03-95AA-4826-A103-BF7DE0674A7B}" destId="{45583CD1-4764-447E-80E4-6047D4194042}" srcOrd="1" destOrd="0" presId="urn:microsoft.com/office/officeart/2008/layout/HorizontalMultiLevelHierarchy"/>
    <dgm:cxn modelId="{964F3A0E-AD18-4340-97D6-D461ADB62EF0}" type="presParOf" srcId="{45583CD1-4764-447E-80E4-6047D4194042}" destId="{55D750B1-D2D4-4657-A699-17B371C64BA4}" srcOrd="0" destOrd="0" presId="urn:microsoft.com/office/officeart/2008/layout/HorizontalMultiLevelHierarchy"/>
    <dgm:cxn modelId="{0C38A41C-5F72-44C3-B5CC-300AD88C9709}" type="presParOf" srcId="{55D750B1-D2D4-4657-A699-17B371C64BA4}" destId="{42BEEBE2-D798-4C5B-B2B5-B1159A4E5A7E}" srcOrd="0" destOrd="0" presId="urn:microsoft.com/office/officeart/2008/layout/HorizontalMultiLevelHierarchy"/>
    <dgm:cxn modelId="{6A122AB7-A18F-4738-BF46-9E33583A8865}" type="presParOf" srcId="{45583CD1-4764-447E-80E4-6047D4194042}" destId="{9973B941-A537-4191-B786-64CC91EDC8CC}" srcOrd="1" destOrd="0" presId="urn:microsoft.com/office/officeart/2008/layout/HorizontalMultiLevelHierarchy"/>
    <dgm:cxn modelId="{EAA432D9-80F9-403F-A891-FD5B99804315}" type="presParOf" srcId="{9973B941-A537-4191-B786-64CC91EDC8CC}" destId="{37BDEF86-4C45-474E-85E0-6BF22264B45C}" srcOrd="0" destOrd="0" presId="urn:microsoft.com/office/officeart/2008/layout/HorizontalMultiLevelHierarchy"/>
    <dgm:cxn modelId="{EB1DCCCB-D4D8-4D11-B596-236E4B2CF2A8}" type="presParOf" srcId="{9973B941-A537-4191-B786-64CC91EDC8CC}" destId="{BE2B2AA4-C06F-4848-8B3B-76B1AB6770E2}" srcOrd="1" destOrd="0" presId="urn:microsoft.com/office/officeart/2008/layout/HorizontalMultiLevelHierarchy"/>
    <dgm:cxn modelId="{1F24DC4E-2B9A-45AB-BB45-53473C114410}" type="presParOf" srcId="{860EA349-54D7-4FA0-9C92-9A87F626F07F}" destId="{AD5D3D24-3690-4B1C-99FF-5E1645295254}" srcOrd="4" destOrd="0" presId="urn:microsoft.com/office/officeart/2008/layout/HorizontalMultiLevelHierarchy"/>
    <dgm:cxn modelId="{5620883E-CCCA-4E72-878A-435D12FF4038}" type="presParOf" srcId="{AD5D3D24-3690-4B1C-99FF-5E1645295254}" destId="{6421907A-7FBE-48A7-B334-716ACFEC8BDC}" srcOrd="0" destOrd="0" presId="urn:microsoft.com/office/officeart/2008/layout/HorizontalMultiLevelHierarchy"/>
    <dgm:cxn modelId="{00D6B603-3DA0-4845-88E1-E2DD071006A4}" type="presParOf" srcId="{860EA349-54D7-4FA0-9C92-9A87F626F07F}" destId="{63473DD9-9BCB-4869-A878-3FE3131643E6}" srcOrd="5" destOrd="0" presId="urn:microsoft.com/office/officeart/2008/layout/HorizontalMultiLevelHierarchy"/>
    <dgm:cxn modelId="{6621113B-43EE-4C25-81AC-89195160B5DA}" type="presParOf" srcId="{63473DD9-9BCB-4869-A878-3FE3131643E6}" destId="{345DD62F-55B4-4A13-AAD1-6DC61B506E35}" srcOrd="0" destOrd="0" presId="urn:microsoft.com/office/officeart/2008/layout/HorizontalMultiLevelHierarchy"/>
    <dgm:cxn modelId="{C44DA62A-39B9-4B1E-8329-E7CAE9769E9C}" type="presParOf" srcId="{63473DD9-9BCB-4869-A878-3FE3131643E6}" destId="{C430E1DE-AC40-4974-B3CD-4F068A2245D8}" srcOrd="1" destOrd="0" presId="urn:microsoft.com/office/officeart/2008/layout/HorizontalMultiLevelHierarchy"/>
    <dgm:cxn modelId="{BBA7D769-3CD0-4947-A128-9858E92E6166}" type="presParOf" srcId="{C430E1DE-AC40-4974-B3CD-4F068A2245D8}" destId="{AA6C9550-5346-48C9-950F-7C40B2201530}" srcOrd="0" destOrd="0" presId="urn:microsoft.com/office/officeart/2008/layout/HorizontalMultiLevelHierarchy"/>
    <dgm:cxn modelId="{E7F83A2C-A312-42F0-A5D6-9438576055F2}" type="presParOf" srcId="{AA6C9550-5346-48C9-950F-7C40B2201530}" destId="{9F8459AB-D032-4611-816D-E6B8BA96411C}" srcOrd="0" destOrd="0" presId="urn:microsoft.com/office/officeart/2008/layout/HorizontalMultiLevelHierarchy"/>
    <dgm:cxn modelId="{578C9E31-18B9-43A6-B489-0C935583E3E3}" type="presParOf" srcId="{C430E1DE-AC40-4974-B3CD-4F068A2245D8}" destId="{DBC25941-4C04-484F-9699-FA356AC5C298}" srcOrd="1" destOrd="0" presId="urn:microsoft.com/office/officeart/2008/layout/HorizontalMultiLevelHierarchy"/>
    <dgm:cxn modelId="{47AF7D52-AEB9-417F-A271-EE51CBA8806E}" type="presParOf" srcId="{DBC25941-4C04-484F-9699-FA356AC5C298}" destId="{E376181B-D839-46F3-9866-04084728782A}" srcOrd="0" destOrd="0" presId="urn:microsoft.com/office/officeart/2008/layout/HorizontalMultiLevelHierarchy"/>
    <dgm:cxn modelId="{3B791FC5-5856-43A8-8DE8-71725BAECE3C}" type="presParOf" srcId="{DBC25941-4C04-484F-9699-FA356AC5C298}" destId="{65DEF690-7FF9-4F2A-AD96-77F8224E1A5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CC41AF6-F9BE-429F-9558-CECA22E116E4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905FB4-F7E9-4444-BD6F-57CE490F08F0}">
      <dgm:prSet phldrT="[Text]" custT="1"/>
      <dgm:spPr>
        <a:solidFill>
          <a:schemeClr val="bg2">
            <a:lumMod val="25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Holistic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8AB770-2DDB-4ADB-8B0B-C7300F335BEC}" type="parTrans" cxnId="{F335262B-415E-41C1-8C3B-F74DB201E0E6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A35170-7CC4-4FE0-94C3-6639DD0607F3}" type="sibTrans" cxnId="{F335262B-415E-41C1-8C3B-F74DB201E0E6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23980E-CE8F-4856-8304-A1536A3BEB33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Development /</a:t>
          </a:r>
        </a:p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organization of the pig sector 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1B70AC-7374-433F-9CB1-9D4B6C4BE13E}" type="parTrans" cxnId="{9A7080BA-47CC-4176-80DF-1F4CF1B126DD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353A86-B29D-4A5E-98D1-401EEDF50835}" type="sibTrans" cxnId="{9A7080BA-47CC-4176-80DF-1F4CF1B126DD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2F140D-644E-4CC6-8274-CEE0C0DCA348}">
      <dgm:prSet phldrT="[Text]" custT="1"/>
      <dgm:spPr>
        <a:solidFill>
          <a:schemeClr val="bg2">
            <a:lumMod val="5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Coordination, partnership and resource mobilization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3DA338-8B94-4F35-B471-3DFC2F5A0221}" type="parTrans" cxnId="{B0DF982E-DD5F-46C7-AFE7-6A2744F23B8E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43C72D-1D89-4ABA-9EBA-E4FC6837B02F}" type="sibTrans" cxnId="{B0DF982E-DD5F-46C7-AFE7-6A2744F23B8E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0E2306-7161-4C62-BCAB-72E4951C7E55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Harmonization of policy and legislation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D0F453-7D55-42FA-A766-32766E3CD7C8}" type="parTrans" cxnId="{C80BE9CE-2D5C-4DF9-972A-56673AC40824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F979D6-F81F-4299-96C1-2E7C1A3C95CB}" type="sibTrans" cxnId="{C80BE9CE-2D5C-4DF9-972A-56673AC40824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83CEF4-2700-4D52-B714-8880A559DADE}">
      <dgm:prSet custT="1"/>
      <dgm:spPr>
        <a:solidFill>
          <a:schemeClr val="bg2">
            <a:lumMod val="75000"/>
          </a:schemeClr>
        </a:solidFill>
      </dgm:spPr>
      <dgm:t>
        <a:bodyPr lIns="182880" rIns="182880"/>
        <a:lstStyle/>
        <a:p>
          <a:pPr algn="just">
            <a:spcBef>
              <a:spcPts val="300"/>
            </a:spcBef>
            <a:spcAft>
              <a:spcPts val="300"/>
            </a:spcAft>
          </a:pPr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Mapping existing initiatives for the development of the pig sector</a:t>
          </a:r>
        </a:p>
        <a:p>
          <a:pPr algn="just">
            <a:spcBef>
              <a:spcPts val="300"/>
            </a:spcBef>
            <a:spcAft>
              <a:spcPts val="300"/>
            </a:spcAft>
          </a:pPr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Support to Producers’ associations in   improving husbandry, genetics, feed, housing and access to market initiated</a:t>
          </a:r>
        </a:p>
        <a:p>
          <a:pPr algn="just">
            <a:spcBef>
              <a:spcPts val="300"/>
            </a:spcBef>
            <a:spcAft>
              <a:spcPts val="300"/>
            </a:spcAft>
          </a:pPr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Strategy for the development and organization of the pig sector conducted</a:t>
          </a:r>
        </a:p>
        <a:p>
          <a:pPr algn="just"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210BE4-AB1B-46EC-9CAF-4EE79BE1F98D}" type="parTrans" cxnId="{D9F94BE2-ABCA-4C45-98ED-DFE1BB848C18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E0541C-8C92-412B-8622-8D2EFE606CAB}" type="sibTrans" cxnId="{D9F94BE2-ABCA-4C45-98ED-DFE1BB848C18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586057-A0DF-4F26-8E45-189ED44B9F1F}">
      <dgm:prSet custT="1"/>
      <dgm:spPr>
        <a:solidFill>
          <a:schemeClr val="bg2">
            <a:lumMod val="75000"/>
          </a:schemeClr>
        </a:solidFill>
      </dgm:spPr>
      <dgm:t>
        <a:bodyPr lIns="182880" rIns="182880"/>
        <a:lstStyle/>
        <a:p>
          <a:pPr algn="just">
            <a:spcBef>
              <a:spcPts val="300"/>
            </a:spcBef>
            <a:spcAft>
              <a:spcPts val="300"/>
            </a:spcAft>
          </a:pPr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Continental ASF Working Group constituted </a:t>
          </a:r>
          <a:endParaRPr lang="en-U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0BBC31-CAE4-46A0-B11A-B810BDEA3562}" type="parTrans" cxnId="{174E3D34-8EA4-400D-BC37-FB948FFC55E7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20853E-1692-44A1-B864-FF5F8C2AB101}" type="sibTrans" cxnId="{174E3D34-8EA4-400D-BC37-FB948FFC55E7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97F133-A70C-4278-87F6-7467BD52F33C}">
      <dgm:prSet custT="1"/>
      <dgm:spPr>
        <a:solidFill>
          <a:schemeClr val="bg2">
            <a:lumMod val="75000"/>
          </a:schemeClr>
        </a:solidFill>
      </dgm:spPr>
      <dgm:t>
        <a:bodyPr lIns="182880" rIns="182880"/>
        <a:lstStyle/>
        <a:p>
          <a:pPr algn="just">
            <a:spcBef>
              <a:spcPts val="300"/>
            </a:spcBef>
            <a:spcAft>
              <a:spcPts val="300"/>
            </a:spcAft>
          </a:pPr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Gaps in legislation and policies assessed (in ASF-affected and at risk countries)</a:t>
          </a:r>
          <a:endParaRPr lang="en-U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F3E4EA-093E-49A9-A7E7-5F5AD9BAB749}" type="parTrans" cxnId="{EF5A2FDD-9F1A-44C2-9569-53F1DA4A1E2F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7DC6EA-CE67-4999-8BC6-71B3BE1E8314}" type="sibTrans" cxnId="{EF5A2FDD-9F1A-44C2-9569-53F1DA4A1E2F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443A7D-245A-4509-B007-4408C481104B}" type="pres">
      <dgm:prSet presAssocID="{7CC41AF6-F9BE-429F-9558-CECA22E116E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51FC6F-F831-4933-8DE1-5AE4FC33D5C9}" type="pres">
      <dgm:prSet presAssocID="{56905FB4-F7E9-4444-BD6F-57CE490F08F0}" presName="root1" presStyleCnt="0"/>
      <dgm:spPr/>
    </dgm:pt>
    <dgm:pt modelId="{BAD165A7-AF8D-49B5-9272-5720EA677048}" type="pres">
      <dgm:prSet presAssocID="{56905FB4-F7E9-4444-BD6F-57CE490F08F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0EA349-54D7-4FA0-9C92-9A87F626F07F}" type="pres">
      <dgm:prSet presAssocID="{56905FB4-F7E9-4444-BD6F-57CE490F08F0}" presName="level2hierChild" presStyleCnt="0"/>
      <dgm:spPr/>
    </dgm:pt>
    <dgm:pt modelId="{A24197C1-443A-46C7-9F6E-6257B84B718C}" type="pres">
      <dgm:prSet presAssocID="{811B70AC-7374-433F-9CB1-9D4B6C4BE13E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3C8DB2A6-FE2C-4166-ACA9-6AB9160F41D2}" type="pres">
      <dgm:prSet presAssocID="{811B70AC-7374-433F-9CB1-9D4B6C4BE13E}" presName="connTx" presStyleLbl="parChTrans1D2" presStyleIdx="0" presStyleCnt="3"/>
      <dgm:spPr/>
      <dgm:t>
        <a:bodyPr/>
        <a:lstStyle/>
        <a:p>
          <a:endParaRPr lang="en-US"/>
        </a:p>
      </dgm:t>
    </dgm:pt>
    <dgm:pt modelId="{EFFEEDEC-C7C2-4CEF-B48C-B4BADC58CFC0}" type="pres">
      <dgm:prSet presAssocID="{4923980E-CE8F-4856-8304-A1536A3BEB33}" presName="root2" presStyleCnt="0"/>
      <dgm:spPr/>
    </dgm:pt>
    <dgm:pt modelId="{3913A09D-2EEF-44E8-AB30-1448D4450570}" type="pres">
      <dgm:prSet presAssocID="{4923980E-CE8F-4856-8304-A1536A3BEB33}" presName="LevelTwoTextNode" presStyleLbl="node2" presStyleIdx="0" presStyleCnt="3" custScaleX="47014" custScaleY="852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4D85E6-8229-4342-8D21-8F59604A534D}" type="pres">
      <dgm:prSet presAssocID="{4923980E-CE8F-4856-8304-A1536A3BEB33}" presName="level3hierChild" presStyleCnt="0"/>
      <dgm:spPr/>
    </dgm:pt>
    <dgm:pt modelId="{DBC183D6-5EC0-46F4-B172-E17968537E1A}" type="pres">
      <dgm:prSet presAssocID="{4B210BE4-AB1B-46EC-9CAF-4EE79BE1F98D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D95E088B-26EA-4ADF-B1FB-30D20525C838}" type="pres">
      <dgm:prSet presAssocID="{4B210BE4-AB1B-46EC-9CAF-4EE79BE1F98D}" presName="connTx" presStyleLbl="parChTrans1D3" presStyleIdx="0" presStyleCnt="3"/>
      <dgm:spPr/>
      <dgm:t>
        <a:bodyPr/>
        <a:lstStyle/>
        <a:p>
          <a:endParaRPr lang="en-US"/>
        </a:p>
      </dgm:t>
    </dgm:pt>
    <dgm:pt modelId="{FAB10025-8F16-4A6B-B600-4625EC9F6A91}" type="pres">
      <dgm:prSet presAssocID="{2B83CEF4-2700-4D52-B714-8880A559DADE}" presName="root2" presStyleCnt="0"/>
      <dgm:spPr/>
    </dgm:pt>
    <dgm:pt modelId="{36AB25CF-2E11-4CCF-8BE3-C8D72FA85854}" type="pres">
      <dgm:prSet presAssocID="{2B83CEF4-2700-4D52-B714-8880A559DADE}" presName="LevelTwoTextNode" presStyleLbl="node3" presStyleIdx="0" presStyleCnt="3" custScaleY="1557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11810E-C3C0-46F6-8D6C-9B838D4B2490}" type="pres">
      <dgm:prSet presAssocID="{2B83CEF4-2700-4D52-B714-8880A559DADE}" presName="level3hierChild" presStyleCnt="0"/>
      <dgm:spPr/>
    </dgm:pt>
    <dgm:pt modelId="{3044E600-33C4-4C98-A51D-5D39787DFEE4}" type="pres">
      <dgm:prSet presAssocID="{3ED0F453-7D55-42FA-A766-32766E3CD7C8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B1EFC4F5-95C2-4B17-A1FD-7094CE3207F4}" type="pres">
      <dgm:prSet presAssocID="{3ED0F453-7D55-42FA-A766-32766E3CD7C8}" presName="connTx" presStyleLbl="parChTrans1D2" presStyleIdx="1" presStyleCnt="3"/>
      <dgm:spPr/>
      <dgm:t>
        <a:bodyPr/>
        <a:lstStyle/>
        <a:p>
          <a:endParaRPr lang="en-US"/>
        </a:p>
      </dgm:t>
    </dgm:pt>
    <dgm:pt modelId="{BA926F03-95AA-4826-A103-BF7DE0674A7B}" type="pres">
      <dgm:prSet presAssocID="{A10E2306-7161-4C62-BCAB-72E4951C7E55}" presName="root2" presStyleCnt="0"/>
      <dgm:spPr/>
    </dgm:pt>
    <dgm:pt modelId="{9D756E89-E211-4E39-89C3-F70E627F9B84}" type="pres">
      <dgm:prSet presAssocID="{A10E2306-7161-4C62-BCAB-72E4951C7E55}" presName="LevelTwoTextNode" presStyleLbl="node2" presStyleIdx="1" presStyleCnt="3" custScaleX="47014" custScaleY="1028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583CD1-4764-447E-80E4-6047D4194042}" type="pres">
      <dgm:prSet presAssocID="{A10E2306-7161-4C62-BCAB-72E4951C7E55}" presName="level3hierChild" presStyleCnt="0"/>
      <dgm:spPr/>
    </dgm:pt>
    <dgm:pt modelId="{55D750B1-D2D4-4657-A699-17B371C64BA4}" type="pres">
      <dgm:prSet presAssocID="{3BF3E4EA-093E-49A9-A7E7-5F5AD9BAB749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42BEEBE2-D798-4C5B-B2B5-B1159A4E5A7E}" type="pres">
      <dgm:prSet presAssocID="{3BF3E4EA-093E-49A9-A7E7-5F5AD9BAB749}" presName="connTx" presStyleLbl="parChTrans1D3" presStyleIdx="1" presStyleCnt="3"/>
      <dgm:spPr/>
      <dgm:t>
        <a:bodyPr/>
        <a:lstStyle/>
        <a:p>
          <a:endParaRPr lang="en-US"/>
        </a:p>
      </dgm:t>
    </dgm:pt>
    <dgm:pt modelId="{9973B941-A537-4191-B786-64CC91EDC8CC}" type="pres">
      <dgm:prSet presAssocID="{F497F133-A70C-4278-87F6-7467BD52F33C}" presName="root2" presStyleCnt="0"/>
      <dgm:spPr/>
    </dgm:pt>
    <dgm:pt modelId="{37BDEF86-4C45-474E-85E0-6BF22264B45C}" type="pres">
      <dgm:prSet presAssocID="{F497F133-A70C-4278-87F6-7467BD52F33C}" presName="LevelTwoTextNode" presStyleLbl="node3" presStyleIdx="1" presStyleCnt="3" custScaleY="565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2B2AA4-C06F-4848-8B3B-76B1AB6770E2}" type="pres">
      <dgm:prSet presAssocID="{F497F133-A70C-4278-87F6-7467BD52F33C}" presName="level3hierChild" presStyleCnt="0"/>
      <dgm:spPr/>
    </dgm:pt>
    <dgm:pt modelId="{AD5D3D24-3690-4B1C-99FF-5E1645295254}" type="pres">
      <dgm:prSet presAssocID="{5B3DA338-8B94-4F35-B471-3DFC2F5A0221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6421907A-7FBE-48A7-B334-716ACFEC8BDC}" type="pres">
      <dgm:prSet presAssocID="{5B3DA338-8B94-4F35-B471-3DFC2F5A0221}" presName="connTx" presStyleLbl="parChTrans1D2" presStyleIdx="2" presStyleCnt="3"/>
      <dgm:spPr/>
      <dgm:t>
        <a:bodyPr/>
        <a:lstStyle/>
        <a:p>
          <a:endParaRPr lang="en-US"/>
        </a:p>
      </dgm:t>
    </dgm:pt>
    <dgm:pt modelId="{63473DD9-9BCB-4869-A878-3FE3131643E6}" type="pres">
      <dgm:prSet presAssocID="{AE2F140D-644E-4CC6-8274-CEE0C0DCA348}" presName="root2" presStyleCnt="0"/>
      <dgm:spPr/>
    </dgm:pt>
    <dgm:pt modelId="{345DD62F-55B4-4A13-AAD1-6DC61B506E35}" type="pres">
      <dgm:prSet presAssocID="{AE2F140D-644E-4CC6-8274-CEE0C0DCA348}" presName="LevelTwoTextNode" presStyleLbl="node2" presStyleIdx="2" presStyleCnt="3" custScaleX="47014" custScaleY="852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30E1DE-AC40-4974-B3CD-4F068A2245D8}" type="pres">
      <dgm:prSet presAssocID="{AE2F140D-644E-4CC6-8274-CEE0C0DCA348}" presName="level3hierChild" presStyleCnt="0"/>
      <dgm:spPr/>
    </dgm:pt>
    <dgm:pt modelId="{AA6C9550-5346-48C9-950F-7C40B2201530}" type="pres">
      <dgm:prSet presAssocID="{B60BBC31-CAE4-46A0-B11A-B810BDEA3562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9F8459AB-D032-4611-816D-E6B8BA96411C}" type="pres">
      <dgm:prSet presAssocID="{B60BBC31-CAE4-46A0-B11A-B810BDEA3562}" presName="connTx" presStyleLbl="parChTrans1D3" presStyleIdx="2" presStyleCnt="3"/>
      <dgm:spPr/>
      <dgm:t>
        <a:bodyPr/>
        <a:lstStyle/>
        <a:p>
          <a:endParaRPr lang="en-US"/>
        </a:p>
      </dgm:t>
    </dgm:pt>
    <dgm:pt modelId="{DBC25941-4C04-484F-9699-FA356AC5C298}" type="pres">
      <dgm:prSet presAssocID="{1C586057-A0DF-4F26-8E45-189ED44B9F1F}" presName="root2" presStyleCnt="0"/>
      <dgm:spPr/>
    </dgm:pt>
    <dgm:pt modelId="{E376181B-D839-46F3-9866-04084728782A}" type="pres">
      <dgm:prSet presAssocID="{1C586057-A0DF-4F26-8E45-189ED44B9F1F}" presName="LevelTwoTextNode" presStyleLbl="node3" presStyleIdx="2" presStyleCnt="3" custScaleY="338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DEF690-7FF9-4F2A-AD96-77F8224E1A51}" type="pres">
      <dgm:prSet presAssocID="{1C586057-A0DF-4F26-8E45-189ED44B9F1F}" presName="level3hierChild" presStyleCnt="0"/>
      <dgm:spPr/>
    </dgm:pt>
  </dgm:ptLst>
  <dgm:cxnLst>
    <dgm:cxn modelId="{39360360-4D16-40E8-8B1C-8E4F5EABE5A6}" type="presOf" srcId="{5B3DA338-8B94-4F35-B471-3DFC2F5A0221}" destId="{6421907A-7FBE-48A7-B334-716ACFEC8BDC}" srcOrd="1" destOrd="0" presId="urn:microsoft.com/office/officeart/2008/layout/HorizontalMultiLevelHierarchy"/>
    <dgm:cxn modelId="{9173AC72-EC0B-4388-B823-3A0B13B72888}" type="presOf" srcId="{2B83CEF4-2700-4D52-B714-8880A559DADE}" destId="{36AB25CF-2E11-4CCF-8BE3-C8D72FA85854}" srcOrd="0" destOrd="0" presId="urn:microsoft.com/office/officeart/2008/layout/HorizontalMultiLevelHierarchy"/>
    <dgm:cxn modelId="{DED1CB4B-EBC1-4F72-B3A8-0B75F48A42A3}" type="presOf" srcId="{4923980E-CE8F-4856-8304-A1536A3BEB33}" destId="{3913A09D-2EEF-44E8-AB30-1448D4450570}" srcOrd="0" destOrd="0" presId="urn:microsoft.com/office/officeart/2008/layout/HorizontalMultiLevelHierarchy"/>
    <dgm:cxn modelId="{24D502B7-2EA7-43B3-8885-82E6B661EC0B}" type="presOf" srcId="{3ED0F453-7D55-42FA-A766-32766E3CD7C8}" destId="{3044E600-33C4-4C98-A51D-5D39787DFEE4}" srcOrd="0" destOrd="0" presId="urn:microsoft.com/office/officeart/2008/layout/HorizontalMultiLevelHierarchy"/>
    <dgm:cxn modelId="{DF867E05-A2BA-480C-B947-235FB19E06F2}" type="presOf" srcId="{5B3DA338-8B94-4F35-B471-3DFC2F5A0221}" destId="{AD5D3D24-3690-4B1C-99FF-5E1645295254}" srcOrd="0" destOrd="0" presId="urn:microsoft.com/office/officeart/2008/layout/HorizontalMultiLevelHierarchy"/>
    <dgm:cxn modelId="{F27BBC6B-3DD3-48FF-A3D8-CD9D13BFA2AA}" type="presOf" srcId="{F497F133-A70C-4278-87F6-7467BD52F33C}" destId="{37BDEF86-4C45-474E-85E0-6BF22264B45C}" srcOrd="0" destOrd="0" presId="urn:microsoft.com/office/officeart/2008/layout/HorizontalMultiLevelHierarchy"/>
    <dgm:cxn modelId="{D08802AB-7087-4550-A3C9-B3EB828786ED}" type="presOf" srcId="{B60BBC31-CAE4-46A0-B11A-B810BDEA3562}" destId="{9F8459AB-D032-4611-816D-E6B8BA96411C}" srcOrd="1" destOrd="0" presId="urn:microsoft.com/office/officeart/2008/layout/HorizontalMultiLevelHierarchy"/>
    <dgm:cxn modelId="{1B2D3293-9286-4C1E-B1D6-D86E06135082}" type="presOf" srcId="{811B70AC-7374-433F-9CB1-9D4B6C4BE13E}" destId="{A24197C1-443A-46C7-9F6E-6257B84B718C}" srcOrd="0" destOrd="0" presId="urn:microsoft.com/office/officeart/2008/layout/HorizontalMultiLevelHierarchy"/>
    <dgm:cxn modelId="{B22999FD-41C8-463E-A8B4-91F0BD6FBC27}" type="presOf" srcId="{811B70AC-7374-433F-9CB1-9D4B6C4BE13E}" destId="{3C8DB2A6-FE2C-4166-ACA9-6AB9160F41D2}" srcOrd="1" destOrd="0" presId="urn:microsoft.com/office/officeart/2008/layout/HorizontalMultiLevelHierarchy"/>
    <dgm:cxn modelId="{F335262B-415E-41C1-8C3B-F74DB201E0E6}" srcId="{7CC41AF6-F9BE-429F-9558-CECA22E116E4}" destId="{56905FB4-F7E9-4444-BD6F-57CE490F08F0}" srcOrd="0" destOrd="0" parTransId="{FF8AB770-2DDB-4ADB-8B0B-C7300F335BEC}" sibTransId="{18A35170-7CC4-4FE0-94C3-6639DD0607F3}"/>
    <dgm:cxn modelId="{D9F94BE2-ABCA-4C45-98ED-DFE1BB848C18}" srcId="{4923980E-CE8F-4856-8304-A1536A3BEB33}" destId="{2B83CEF4-2700-4D52-B714-8880A559DADE}" srcOrd="0" destOrd="0" parTransId="{4B210BE4-AB1B-46EC-9CAF-4EE79BE1F98D}" sibTransId="{39E0541C-8C92-412B-8622-8D2EFE606CAB}"/>
    <dgm:cxn modelId="{3F485026-2666-4B76-BE17-E4E070DA9D7C}" type="presOf" srcId="{4B210BE4-AB1B-46EC-9CAF-4EE79BE1F98D}" destId="{D95E088B-26EA-4ADF-B1FB-30D20525C838}" srcOrd="1" destOrd="0" presId="urn:microsoft.com/office/officeart/2008/layout/HorizontalMultiLevelHierarchy"/>
    <dgm:cxn modelId="{FDC35099-1DAE-4C3D-9989-55E67198F3D9}" type="presOf" srcId="{56905FB4-F7E9-4444-BD6F-57CE490F08F0}" destId="{BAD165A7-AF8D-49B5-9272-5720EA677048}" srcOrd="0" destOrd="0" presId="urn:microsoft.com/office/officeart/2008/layout/HorizontalMultiLevelHierarchy"/>
    <dgm:cxn modelId="{5805A9E0-6CAC-49BC-BC85-D7394C009009}" type="presOf" srcId="{4B210BE4-AB1B-46EC-9CAF-4EE79BE1F98D}" destId="{DBC183D6-5EC0-46F4-B172-E17968537E1A}" srcOrd="0" destOrd="0" presId="urn:microsoft.com/office/officeart/2008/layout/HorizontalMultiLevelHierarchy"/>
    <dgm:cxn modelId="{EF5A2FDD-9F1A-44C2-9569-53F1DA4A1E2F}" srcId="{A10E2306-7161-4C62-BCAB-72E4951C7E55}" destId="{F497F133-A70C-4278-87F6-7467BD52F33C}" srcOrd="0" destOrd="0" parTransId="{3BF3E4EA-093E-49A9-A7E7-5F5AD9BAB749}" sibTransId="{757DC6EA-CE67-4999-8BC6-71B3BE1E8314}"/>
    <dgm:cxn modelId="{081EA308-14AA-4458-9A9D-6CE7EA47DDED}" type="presOf" srcId="{AE2F140D-644E-4CC6-8274-CEE0C0DCA348}" destId="{345DD62F-55B4-4A13-AAD1-6DC61B506E35}" srcOrd="0" destOrd="0" presId="urn:microsoft.com/office/officeart/2008/layout/HorizontalMultiLevelHierarchy"/>
    <dgm:cxn modelId="{0E893F5B-8BDC-489A-AB17-2EB1335BB346}" type="presOf" srcId="{3BF3E4EA-093E-49A9-A7E7-5F5AD9BAB749}" destId="{42BEEBE2-D798-4C5B-B2B5-B1159A4E5A7E}" srcOrd="1" destOrd="0" presId="urn:microsoft.com/office/officeart/2008/layout/HorizontalMultiLevelHierarchy"/>
    <dgm:cxn modelId="{9A7080BA-47CC-4176-80DF-1F4CF1B126DD}" srcId="{56905FB4-F7E9-4444-BD6F-57CE490F08F0}" destId="{4923980E-CE8F-4856-8304-A1536A3BEB33}" srcOrd="0" destOrd="0" parTransId="{811B70AC-7374-433F-9CB1-9D4B6C4BE13E}" sibTransId="{A6353A86-B29D-4A5E-98D1-401EEDF50835}"/>
    <dgm:cxn modelId="{8E6F6658-58A4-4336-B585-A8FD84EDA8AA}" type="presOf" srcId="{7CC41AF6-F9BE-429F-9558-CECA22E116E4}" destId="{F7443A7D-245A-4509-B007-4408C481104B}" srcOrd="0" destOrd="0" presId="urn:microsoft.com/office/officeart/2008/layout/HorizontalMultiLevelHierarchy"/>
    <dgm:cxn modelId="{174E3D34-8EA4-400D-BC37-FB948FFC55E7}" srcId="{AE2F140D-644E-4CC6-8274-CEE0C0DCA348}" destId="{1C586057-A0DF-4F26-8E45-189ED44B9F1F}" srcOrd="0" destOrd="0" parTransId="{B60BBC31-CAE4-46A0-B11A-B810BDEA3562}" sibTransId="{2420853E-1692-44A1-B864-FF5F8C2AB101}"/>
    <dgm:cxn modelId="{D8AE2C17-56A2-4BD2-A4E0-355AE01DDA02}" type="presOf" srcId="{A10E2306-7161-4C62-BCAB-72E4951C7E55}" destId="{9D756E89-E211-4E39-89C3-F70E627F9B84}" srcOrd="0" destOrd="0" presId="urn:microsoft.com/office/officeart/2008/layout/HorizontalMultiLevelHierarchy"/>
    <dgm:cxn modelId="{F7E3FE75-60AD-46D8-8028-4D1F15D2A702}" type="presOf" srcId="{B60BBC31-CAE4-46A0-B11A-B810BDEA3562}" destId="{AA6C9550-5346-48C9-950F-7C40B2201530}" srcOrd="0" destOrd="0" presId="urn:microsoft.com/office/officeart/2008/layout/HorizontalMultiLevelHierarchy"/>
    <dgm:cxn modelId="{5C35D875-FF43-4234-A592-AC92A9947D5F}" type="presOf" srcId="{1C586057-A0DF-4F26-8E45-189ED44B9F1F}" destId="{E376181B-D839-46F3-9866-04084728782A}" srcOrd="0" destOrd="0" presId="urn:microsoft.com/office/officeart/2008/layout/HorizontalMultiLevelHierarchy"/>
    <dgm:cxn modelId="{C80BE9CE-2D5C-4DF9-972A-56673AC40824}" srcId="{56905FB4-F7E9-4444-BD6F-57CE490F08F0}" destId="{A10E2306-7161-4C62-BCAB-72E4951C7E55}" srcOrd="1" destOrd="0" parTransId="{3ED0F453-7D55-42FA-A766-32766E3CD7C8}" sibTransId="{CCF979D6-F81F-4299-96C1-2E7C1A3C95CB}"/>
    <dgm:cxn modelId="{B0DF982E-DD5F-46C7-AFE7-6A2744F23B8E}" srcId="{56905FB4-F7E9-4444-BD6F-57CE490F08F0}" destId="{AE2F140D-644E-4CC6-8274-CEE0C0DCA348}" srcOrd="2" destOrd="0" parTransId="{5B3DA338-8B94-4F35-B471-3DFC2F5A0221}" sibTransId="{8643C72D-1D89-4ABA-9EBA-E4FC6837B02F}"/>
    <dgm:cxn modelId="{AD3EFE9A-1CA1-4C02-9C19-3EC961FBC721}" type="presOf" srcId="{3ED0F453-7D55-42FA-A766-32766E3CD7C8}" destId="{B1EFC4F5-95C2-4B17-A1FD-7094CE3207F4}" srcOrd="1" destOrd="0" presId="urn:microsoft.com/office/officeart/2008/layout/HorizontalMultiLevelHierarchy"/>
    <dgm:cxn modelId="{DF252AC8-5146-4B36-B97F-CC4684DA2C43}" type="presOf" srcId="{3BF3E4EA-093E-49A9-A7E7-5F5AD9BAB749}" destId="{55D750B1-D2D4-4657-A699-17B371C64BA4}" srcOrd="0" destOrd="0" presId="urn:microsoft.com/office/officeart/2008/layout/HorizontalMultiLevelHierarchy"/>
    <dgm:cxn modelId="{CCE16CA4-7DF7-418A-8C57-5248B13CF6F9}" type="presParOf" srcId="{F7443A7D-245A-4509-B007-4408C481104B}" destId="{F751FC6F-F831-4933-8DE1-5AE4FC33D5C9}" srcOrd="0" destOrd="0" presId="urn:microsoft.com/office/officeart/2008/layout/HorizontalMultiLevelHierarchy"/>
    <dgm:cxn modelId="{B39A9444-BCDF-488A-AA54-ED6195AFA598}" type="presParOf" srcId="{F751FC6F-F831-4933-8DE1-5AE4FC33D5C9}" destId="{BAD165A7-AF8D-49B5-9272-5720EA677048}" srcOrd="0" destOrd="0" presId="urn:microsoft.com/office/officeart/2008/layout/HorizontalMultiLevelHierarchy"/>
    <dgm:cxn modelId="{E2113639-A4DD-4A95-96AF-99E9DA5DC6C9}" type="presParOf" srcId="{F751FC6F-F831-4933-8DE1-5AE4FC33D5C9}" destId="{860EA349-54D7-4FA0-9C92-9A87F626F07F}" srcOrd="1" destOrd="0" presId="urn:microsoft.com/office/officeart/2008/layout/HorizontalMultiLevelHierarchy"/>
    <dgm:cxn modelId="{42DDA032-550F-4EE1-9CC8-B1BF101155D7}" type="presParOf" srcId="{860EA349-54D7-4FA0-9C92-9A87F626F07F}" destId="{A24197C1-443A-46C7-9F6E-6257B84B718C}" srcOrd="0" destOrd="0" presId="urn:microsoft.com/office/officeart/2008/layout/HorizontalMultiLevelHierarchy"/>
    <dgm:cxn modelId="{1D4F47FE-D76D-4171-865C-E722778E09F8}" type="presParOf" srcId="{A24197C1-443A-46C7-9F6E-6257B84B718C}" destId="{3C8DB2A6-FE2C-4166-ACA9-6AB9160F41D2}" srcOrd="0" destOrd="0" presId="urn:microsoft.com/office/officeart/2008/layout/HorizontalMultiLevelHierarchy"/>
    <dgm:cxn modelId="{B788A6E5-4744-4017-9E4B-455972590032}" type="presParOf" srcId="{860EA349-54D7-4FA0-9C92-9A87F626F07F}" destId="{EFFEEDEC-C7C2-4CEF-B48C-B4BADC58CFC0}" srcOrd="1" destOrd="0" presId="urn:microsoft.com/office/officeart/2008/layout/HorizontalMultiLevelHierarchy"/>
    <dgm:cxn modelId="{A3754A5A-EA6F-4612-ABDB-601C74BCFCD0}" type="presParOf" srcId="{EFFEEDEC-C7C2-4CEF-B48C-B4BADC58CFC0}" destId="{3913A09D-2EEF-44E8-AB30-1448D4450570}" srcOrd="0" destOrd="0" presId="urn:microsoft.com/office/officeart/2008/layout/HorizontalMultiLevelHierarchy"/>
    <dgm:cxn modelId="{A25571EF-0D7E-485A-8BEB-AA198ED075CF}" type="presParOf" srcId="{EFFEEDEC-C7C2-4CEF-B48C-B4BADC58CFC0}" destId="{CA4D85E6-8229-4342-8D21-8F59604A534D}" srcOrd="1" destOrd="0" presId="urn:microsoft.com/office/officeart/2008/layout/HorizontalMultiLevelHierarchy"/>
    <dgm:cxn modelId="{954217B2-C0EA-448C-9F1D-51187740D4DF}" type="presParOf" srcId="{CA4D85E6-8229-4342-8D21-8F59604A534D}" destId="{DBC183D6-5EC0-46F4-B172-E17968537E1A}" srcOrd="0" destOrd="0" presId="urn:microsoft.com/office/officeart/2008/layout/HorizontalMultiLevelHierarchy"/>
    <dgm:cxn modelId="{4E28ACB4-B8C4-454C-8739-0DBE8CD160FD}" type="presParOf" srcId="{DBC183D6-5EC0-46F4-B172-E17968537E1A}" destId="{D95E088B-26EA-4ADF-B1FB-30D20525C838}" srcOrd="0" destOrd="0" presId="urn:microsoft.com/office/officeart/2008/layout/HorizontalMultiLevelHierarchy"/>
    <dgm:cxn modelId="{C75BD424-495F-4528-BDDF-5307A56DD73A}" type="presParOf" srcId="{CA4D85E6-8229-4342-8D21-8F59604A534D}" destId="{FAB10025-8F16-4A6B-B600-4625EC9F6A91}" srcOrd="1" destOrd="0" presId="urn:microsoft.com/office/officeart/2008/layout/HorizontalMultiLevelHierarchy"/>
    <dgm:cxn modelId="{2D0C27B2-C6FE-47D6-AEF7-360E3DD6B1F6}" type="presParOf" srcId="{FAB10025-8F16-4A6B-B600-4625EC9F6A91}" destId="{36AB25CF-2E11-4CCF-8BE3-C8D72FA85854}" srcOrd="0" destOrd="0" presId="urn:microsoft.com/office/officeart/2008/layout/HorizontalMultiLevelHierarchy"/>
    <dgm:cxn modelId="{BDEFD2E9-55E6-4CEA-A2EC-12925E891F3B}" type="presParOf" srcId="{FAB10025-8F16-4A6B-B600-4625EC9F6A91}" destId="{7A11810E-C3C0-46F6-8D6C-9B838D4B2490}" srcOrd="1" destOrd="0" presId="urn:microsoft.com/office/officeart/2008/layout/HorizontalMultiLevelHierarchy"/>
    <dgm:cxn modelId="{FF871B8F-C7EA-4B92-AB1B-9EE1908AF9ED}" type="presParOf" srcId="{860EA349-54D7-4FA0-9C92-9A87F626F07F}" destId="{3044E600-33C4-4C98-A51D-5D39787DFEE4}" srcOrd="2" destOrd="0" presId="urn:microsoft.com/office/officeart/2008/layout/HorizontalMultiLevelHierarchy"/>
    <dgm:cxn modelId="{4A6EC646-374A-4422-9B31-573ABFB34DFC}" type="presParOf" srcId="{3044E600-33C4-4C98-A51D-5D39787DFEE4}" destId="{B1EFC4F5-95C2-4B17-A1FD-7094CE3207F4}" srcOrd="0" destOrd="0" presId="urn:microsoft.com/office/officeart/2008/layout/HorizontalMultiLevelHierarchy"/>
    <dgm:cxn modelId="{5030A797-977C-4A6F-AB27-A0675B8693AE}" type="presParOf" srcId="{860EA349-54D7-4FA0-9C92-9A87F626F07F}" destId="{BA926F03-95AA-4826-A103-BF7DE0674A7B}" srcOrd="3" destOrd="0" presId="urn:microsoft.com/office/officeart/2008/layout/HorizontalMultiLevelHierarchy"/>
    <dgm:cxn modelId="{044C2369-F781-4EF2-A9EA-1488DC558DED}" type="presParOf" srcId="{BA926F03-95AA-4826-A103-BF7DE0674A7B}" destId="{9D756E89-E211-4E39-89C3-F70E627F9B84}" srcOrd="0" destOrd="0" presId="urn:microsoft.com/office/officeart/2008/layout/HorizontalMultiLevelHierarchy"/>
    <dgm:cxn modelId="{36438E5B-51D9-4A43-A1BD-6C4225D6F109}" type="presParOf" srcId="{BA926F03-95AA-4826-A103-BF7DE0674A7B}" destId="{45583CD1-4764-447E-80E4-6047D4194042}" srcOrd="1" destOrd="0" presId="urn:microsoft.com/office/officeart/2008/layout/HorizontalMultiLevelHierarchy"/>
    <dgm:cxn modelId="{E6C4AD59-4F92-4182-95D7-7F72FCC557F5}" type="presParOf" srcId="{45583CD1-4764-447E-80E4-6047D4194042}" destId="{55D750B1-D2D4-4657-A699-17B371C64BA4}" srcOrd="0" destOrd="0" presId="urn:microsoft.com/office/officeart/2008/layout/HorizontalMultiLevelHierarchy"/>
    <dgm:cxn modelId="{CC5AC872-B88A-4CB5-9B0B-17DA0277D117}" type="presParOf" srcId="{55D750B1-D2D4-4657-A699-17B371C64BA4}" destId="{42BEEBE2-D798-4C5B-B2B5-B1159A4E5A7E}" srcOrd="0" destOrd="0" presId="urn:microsoft.com/office/officeart/2008/layout/HorizontalMultiLevelHierarchy"/>
    <dgm:cxn modelId="{2C003FFA-10BA-4F27-9FE5-2736E5BB9D0A}" type="presParOf" srcId="{45583CD1-4764-447E-80E4-6047D4194042}" destId="{9973B941-A537-4191-B786-64CC91EDC8CC}" srcOrd="1" destOrd="0" presId="urn:microsoft.com/office/officeart/2008/layout/HorizontalMultiLevelHierarchy"/>
    <dgm:cxn modelId="{BA6B78F2-02BB-4EE2-92C6-9F7D3E2EEB8A}" type="presParOf" srcId="{9973B941-A537-4191-B786-64CC91EDC8CC}" destId="{37BDEF86-4C45-474E-85E0-6BF22264B45C}" srcOrd="0" destOrd="0" presId="urn:microsoft.com/office/officeart/2008/layout/HorizontalMultiLevelHierarchy"/>
    <dgm:cxn modelId="{833D3355-F118-4732-AB76-9775D7C11C7F}" type="presParOf" srcId="{9973B941-A537-4191-B786-64CC91EDC8CC}" destId="{BE2B2AA4-C06F-4848-8B3B-76B1AB6770E2}" srcOrd="1" destOrd="0" presId="urn:microsoft.com/office/officeart/2008/layout/HorizontalMultiLevelHierarchy"/>
    <dgm:cxn modelId="{3D583413-5BD7-4D78-A8D2-A04067B349B1}" type="presParOf" srcId="{860EA349-54D7-4FA0-9C92-9A87F626F07F}" destId="{AD5D3D24-3690-4B1C-99FF-5E1645295254}" srcOrd="4" destOrd="0" presId="urn:microsoft.com/office/officeart/2008/layout/HorizontalMultiLevelHierarchy"/>
    <dgm:cxn modelId="{CC8BF339-38D8-4FF2-8A5F-EAC2D6C2D598}" type="presParOf" srcId="{AD5D3D24-3690-4B1C-99FF-5E1645295254}" destId="{6421907A-7FBE-48A7-B334-716ACFEC8BDC}" srcOrd="0" destOrd="0" presId="urn:microsoft.com/office/officeart/2008/layout/HorizontalMultiLevelHierarchy"/>
    <dgm:cxn modelId="{9BDFFAC1-7442-4C6A-B4D4-5DA3F1A19DB1}" type="presParOf" srcId="{860EA349-54D7-4FA0-9C92-9A87F626F07F}" destId="{63473DD9-9BCB-4869-A878-3FE3131643E6}" srcOrd="5" destOrd="0" presId="urn:microsoft.com/office/officeart/2008/layout/HorizontalMultiLevelHierarchy"/>
    <dgm:cxn modelId="{0A54910A-790F-487E-B3AF-5990D85A5F20}" type="presParOf" srcId="{63473DD9-9BCB-4869-A878-3FE3131643E6}" destId="{345DD62F-55B4-4A13-AAD1-6DC61B506E35}" srcOrd="0" destOrd="0" presId="urn:microsoft.com/office/officeart/2008/layout/HorizontalMultiLevelHierarchy"/>
    <dgm:cxn modelId="{CDC51253-38AA-4222-BF39-095379F12C03}" type="presParOf" srcId="{63473DD9-9BCB-4869-A878-3FE3131643E6}" destId="{C430E1DE-AC40-4974-B3CD-4F068A2245D8}" srcOrd="1" destOrd="0" presId="urn:microsoft.com/office/officeart/2008/layout/HorizontalMultiLevelHierarchy"/>
    <dgm:cxn modelId="{1B96ECE7-FDCA-4847-839C-D063E96078ED}" type="presParOf" srcId="{C430E1DE-AC40-4974-B3CD-4F068A2245D8}" destId="{AA6C9550-5346-48C9-950F-7C40B2201530}" srcOrd="0" destOrd="0" presId="urn:microsoft.com/office/officeart/2008/layout/HorizontalMultiLevelHierarchy"/>
    <dgm:cxn modelId="{E5D5C3E9-CEE1-4F43-B605-D39B99F7E296}" type="presParOf" srcId="{AA6C9550-5346-48C9-950F-7C40B2201530}" destId="{9F8459AB-D032-4611-816D-E6B8BA96411C}" srcOrd="0" destOrd="0" presId="urn:microsoft.com/office/officeart/2008/layout/HorizontalMultiLevelHierarchy"/>
    <dgm:cxn modelId="{4DDE5EAF-D641-4325-9918-09DBF9079D48}" type="presParOf" srcId="{C430E1DE-AC40-4974-B3CD-4F068A2245D8}" destId="{DBC25941-4C04-484F-9699-FA356AC5C298}" srcOrd="1" destOrd="0" presId="urn:microsoft.com/office/officeart/2008/layout/HorizontalMultiLevelHierarchy"/>
    <dgm:cxn modelId="{83C80C45-84DF-4874-9F30-FB65024E0939}" type="presParOf" srcId="{DBC25941-4C04-484F-9699-FA356AC5C298}" destId="{E376181B-D839-46F3-9866-04084728782A}" srcOrd="0" destOrd="0" presId="urn:microsoft.com/office/officeart/2008/layout/HorizontalMultiLevelHierarchy"/>
    <dgm:cxn modelId="{84F4E742-5BDE-4182-8C11-8A4FFE90E44B}" type="presParOf" srcId="{DBC25941-4C04-484F-9699-FA356AC5C298}" destId="{65DEF690-7FF9-4F2A-AD96-77F8224E1A5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CC41AF6-F9BE-429F-9558-CECA22E116E4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905FB4-F7E9-4444-BD6F-57CE490F08F0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Knowledge base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8AB770-2DDB-4ADB-8B0B-C7300F335BEC}" type="parTrans" cxnId="{F335262B-415E-41C1-8C3B-F74DB201E0E6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A35170-7CC4-4FE0-94C3-6639DD0607F3}" type="sibTrans" cxnId="{F335262B-415E-41C1-8C3B-F74DB201E0E6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23980E-CE8F-4856-8304-A1536A3BEB33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Information management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1B70AC-7374-433F-9CB1-9D4B6C4BE13E}" type="parTrans" cxnId="{9A7080BA-47CC-4176-80DF-1F4CF1B126DD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353A86-B29D-4A5E-98D1-401EEDF50835}" type="sibTrans" cxnId="{9A7080BA-47CC-4176-80DF-1F4CF1B126DD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2F140D-644E-4CC6-8274-CEE0C0DCA348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Surveillance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3DA338-8B94-4F35-B471-3DFC2F5A0221}" type="parTrans" cxnId="{B0DF982E-DD5F-46C7-AFE7-6A2744F23B8E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43C72D-1D89-4ABA-9EBA-E4FC6837B02F}" type="sibTrans" cxnId="{B0DF982E-DD5F-46C7-AFE7-6A2744F23B8E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28CE4B-A006-4A55-8197-D12055EBDF41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Diagnosis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D503A8-EADD-4CBB-AFE5-5FFD2C308528}" type="parTrans" cxnId="{82A4EAAA-4B73-4A3E-902C-97F6D5202978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D84DDB-2430-449F-AA90-90CE382DDBD9}" type="sibTrans" cxnId="{82A4EAAA-4B73-4A3E-902C-97F6D5202978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0E2306-7161-4C62-BCAB-72E4951C7E55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Research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D0F453-7D55-42FA-A766-32766E3CD7C8}" type="parTrans" cxnId="{C80BE9CE-2D5C-4DF9-972A-56673AC40824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F979D6-F81F-4299-96C1-2E7C1A3C95CB}" type="sibTrans" cxnId="{C80BE9CE-2D5C-4DF9-972A-56673AC40824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83CEF4-2700-4D52-B714-8880A559DADE}">
      <dgm:prSet custT="1"/>
      <dgm:spPr>
        <a:solidFill>
          <a:schemeClr val="accent3">
            <a:lumMod val="40000"/>
            <a:lumOff val="60000"/>
          </a:schemeClr>
        </a:solidFill>
      </dgm:spPr>
      <dgm:t>
        <a:bodyPr lIns="182880" rIns="182880"/>
        <a:lstStyle/>
        <a:p>
          <a:pPr algn="just"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Review and update information</a:t>
          </a:r>
          <a:endParaRPr lang="en-U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210BE4-AB1B-46EC-9CAF-4EE79BE1F98D}" type="parTrans" cxnId="{D9F94BE2-ABCA-4C45-98ED-DFE1BB848C18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E0541C-8C92-412B-8622-8D2EFE606CAB}" type="sibTrans" cxnId="{D9F94BE2-ABCA-4C45-98ED-DFE1BB848C18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586057-A0DF-4F26-8E45-189ED44B9F1F}">
      <dgm:prSet custT="1"/>
      <dgm:spPr>
        <a:solidFill>
          <a:schemeClr val="accent3">
            <a:lumMod val="40000"/>
            <a:lumOff val="60000"/>
          </a:schemeClr>
        </a:solidFill>
      </dgm:spPr>
      <dgm:t>
        <a:bodyPr lIns="182880" rIns="182880"/>
        <a:lstStyle/>
        <a:p>
          <a:pPr algn="just">
            <a:spcBef>
              <a:spcPts val="300"/>
            </a:spcBef>
            <a:spcAft>
              <a:spcPts val="300"/>
            </a:spcAft>
          </a:pPr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Effective surveillance systems in place </a:t>
          </a:r>
        </a:p>
        <a:p>
          <a:pPr algn="just">
            <a:spcBef>
              <a:spcPts val="300"/>
            </a:spcBef>
            <a:spcAft>
              <a:spcPts val="300"/>
            </a:spcAft>
          </a:pPr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Epidemiological status of ASF known (prevalence known)</a:t>
          </a:r>
        </a:p>
        <a:p>
          <a:pPr marL="112713" indent="0" algn="just">
            <a:lnSpc>
              <a:spcPct val="100000"/>
            </a:lnSpc>
            <a:spcBef>
              <a:spcPts val="300"/>
            </a:spcBef>
            <a:spcAft>
              <a:spcPts val="300"/>
            </a:spcAft>
            <a:tabLst>
              <a:tab pos="971550" algn="l"/>
              <a:tab pos="1771650" algn="l"/>
              <a:tab pos="3206750" algn="l"/>
              <a:tab pos="3375025" algn="l"/>
            </a:tabLst>
          </a:pPr>
          <a:endParaRPr lang="en-U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0BBC31-CAE4-46A0-B11A-B810BDEA3562}" type="parTrans" cxnId="{174E3D34-8EA4-400D-BC37-FB948FFC55E7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20853E-1692-44A1-B864-FF5F8C2AB101}" type="sibTrans" cxnId="{174E3D34-8EA4-400D-BC37-FB948FFC55E7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F7579E-9DE6-4932-AA19-E9E4F1F3FB27}">
      <dgm:prSet custT="1"/>
      <dgm:spPr>
        <a:solidFill>
          <a:schemeClr val="accent3">
            <a:lumMod val="40000"/>
            <a:lumOff val="60000"/>
          </a:schemeClr>
        </a:solidFill>
      </dgm:spPr>
      <dgm:t>
        <a:bodyPr lIns="182880" rIns="182880"/>
        <a:lstStyle/>
        <a:p>
          <a:pPr algn="just">
            <a:spcBef>
              <a:spcPts val="300"/>
            </a:spcBef>
            <a:spcAft>
              <a:spcPts val="300"/>
            </a:spcAft>
          </a:pPr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National laboratories capable of diagnosing ASF </a:t>
          </a:r>
        </a:p>
        <a:p>
          <a:pPr algn="just">
            <a:spcBef>
              <a:spcPts val="300"/>
            </a:spcBef>
            <a:spcAft>
              <a:spcPts val="300"/>
            </a:spcAft>
          </a:pPr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Uptake or search for better diagnostic technologies</a:t>
          </a:r>
        </a:p>
        <a:p>
          <a:pPr marL="112713" indent="0" algn="just">
            <a:lnSpc>
              <a:spcPct val="100000"/>
            </a:lnSpc>
            <a:spcBef>
              <a:spcPts val="300"/>
            </a:spcBef>
            <a:spcAft>
              <a:spcPts val="300"/>
            </a:spcAft>
            <a:tabLst>
              <a:tab pos="971550" algn="l"/>
              <a:tab pos="1771650" algn="l"/>
            </a:tabLst>
          </a:pPr>
          <a:endParaRPr lang="en-U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3EE89B-6E23-494A-A3E3-62E5D5C62295}" type="parTrans" cxnId="{DD3D4C19-D6C6-4B30-9350-B4E9C021CFE3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D3F453-8798-43C2-A5AE-EB485189BC5B}" type="sibTrans" cxnId="{DD3D4C19-D6C6-4B30-9350-B4E9C021CFE3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97F133-A70C-4278-87F6-7467BD52F33C}">
      <dgm:prSet custT="1"/>
      <dgm:spPr>
        <a:solidFill>
          <a:schemeClr val="accent3">
            <a:lumMod val="40000"/>
            <a:lumOff val="60000"/>
          </a:schemeClr>
        </a:solidFill>
      </dgm:spPr>
      <dgm:t>
        <a:bodyPr lIns="182880" rIns="182880"/>
        <a:lstStyle/>
        <a:p>
          <a:pPr marL="112713" indent="0" algn="just">
            <a:lnSpc>
              <a:spcPct val="100000"/>
            </a:lnSpc>
            <a:spcBef>
              <a:spcPts val="300"/>
            </a:spcBef>
            <a:spcAft>
              <a:spcPts val="300"/>
            </a:spcAft>
            <a:tabLst>
              <a:tab pos="971550" algn="l"/>
              <a:tab pos="1771650" algn="l"/>
            </a:tabLst>
          </a:pPr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Results of Research program validated and disseminated </a:t>
          </a:r>
          <a:endParaRPr lang="en-U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F3E4EA-093E-49A9-A7E7-5F5AD9BAB749}" type="parTrans" cxnId="{EF5A2FDD-9F1A-44C2-9569-53F1DA4A1E2F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7DC6EA-CE67-4999-8BC6-71B3BE1E8314}" type="sibTrans" cxnId="{EF5A2FDD-9F1A-44C2-9569-53F1DA4A1E2F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443A7D-245A-4509-B007-4408C481104B}" type="pres">
      <dgm:prSet presAssocID="{7CC41AF6-F9BE-429F-9558-CECA22E116E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51FC6F-F831-4933-8DE1-5AE4FC33D5C9}" type="pres">
      <dgm:prSet presAssocID="{56905FB4-F7E9-4444-BD6F-57CE490F08F0}" presName="root1" presStyleCnt="0"/>
      <dgm:spPr/>
    </dgm:pt>
    <dgm:pt modelId="{BAD165A7-AF8D-49B5-9272-5720EA677048}" type="pres">
      <dgm:prSet presAssocID="{56905FB4-F7E9-4444-BD6F-57CE490F08F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0EA349-54D7-4FA0-9C92-9A87F626F07F}" type="pres">
      <dgm:prSet presAssocID="{56905FB4-F7E9-4444-BD6F-57CE490F08F0}" presName="level2hierChild" presStyleCnt="0"/>
      <dgm:spPr/>
    </dgm:pt>
    <dgm:pt modelId="{A24197C1-443A-46C7-9F6E-6257B84B718C}" type="pres">
      <dgm:prSet presAssocID="{811B70AC-7374-433F-9CB1-9D4B6C4BE13E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3C8DB2A6-FE2C-4166-ACA9-6AB9160F41D2}" type="pres">
      <dgm:prSet presAssocID="{811B70AC-7374-433F-9CB1-9D4B6C4BE13E}" presName="connTx" presStyleLbl="parChTrans1D2" presStyleIdx="0" presStyleCnt="4"/>
      <dgm:spPr/>
      <dgm:t>
        <a:bodyPr/>
        <a:lstStyle/>
        <a:p>
          <a:endParaRPr lang="en-US"/>
        </a:p>
      </dgm:t>
    </dgm:pt>
    <dgm:pt modelId="{EFFEEDEC-C7C2-4CEF-B48C-B4BADC58CFC0}" type="pres">
      <dgm:prSet presAssocID="{4923980E-CE8F-4856-8304-A1536A3BEB33}" presName="root2" presStyleCnt="0"/>
      <dgm:spPr/>
    </dgm:pt>
    <dgm:pt modelId="{3913A09D-2EEF-44E8-AB30-1448D4450570}" type="pres">
      <dgm:prSet presAssocID="{4923980E-CE8F-4856-8304-A1536A3BEB33}" presName="LevelTwoTextNode" presStyleLbl="node2" presStyleIdx="0" presStyleCnt="4" custScaleX="47014" custScaleY="852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4D85E6-8229-4342-8D21-8F59604A534D}" type="pres">
      <dgm:prSet presAssocID="{4923980E-CE8F-4856-8304-A1536A3BEB33}" presName="level3hierChild" presStyleCnt="0"/>
      <dgm:spPr/>
    </dgm:pt>
    <dgm:pt modelId="{DBC183D6-5EC0-46F4-B172-E17968537E1A}" type="pres">
      <dgm:prSet presAssocID="{4B210BE4-AB1B-46EC-9CAF-4EE79BE1F98D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D95E088B-26EA-4ADF-B1FB-30D20525C838}" type="pres">
      <dgm:prSet presAssocID="{4B210BE4-AB1B-46EC-9CAF-4EE79BE1F98D}" presName="connTx" presStyleLbl="parChTrans1D3" presStyleIdx="0" presStyleCnt="4"/>
      <dgm:spPr/>
      <dgm:t>
        <a:bodyPr/>
        <a:lstStyle/>
        <a:p>
          <a:endParaRPr lang="en-US"/>
        </a:p>
      </dgm:t>
    </dgm:pt>
    <dgm:pt modelId="{FAB10025-8F16-4A6B-B600-4625EC9F6A91}" type="pres">
      <dgm:prSet presAssocID="{2B83CEF4-2700-4D52-B714-8880A559DADE}" presName="root2" presStyleCnt="0"/>
      <dgm:spPr/>
    </dgm:pt>
    <dgm:pt modelId="{36AB25CF-2E11-4CCF-8BE3-C8D72FA85854}" type="pres">
      <dgm:prSet presAssocID="{2B83CEF4-2700-4D52-B714-8880A559DADE}" presName="LevelTwoTextNode" presStyleLbl="node3" presStyleIdx="0" presStyleCnt="4" custScaleY="519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11810E-C3C0-46F6-8D6C-9B838D4B2490}" type="pres">
      <dgm:prSet presAssocID="{2B83CEF4-2700-4D52-B714-8880A559DADE}" presName="level3hierChild" presStyleCnt="0"/>
      <dgm:spPr/>
    </dgm:pt>
    <dgm:pt modelId="{3044E600-33C4-4C98-A51D-5D39787DFEE4}" type="pres">
      <dgm:prSet presAssocID="{3ED0F453-7D55-42FA-A766-32766E3CD7C8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B1EFC4F5-95C2-4B17-A1FD-7094CE3207F4}" type="pres">
      <dgm:prSet presAssocID="{3ED0F453-7D55-42FA-A766-32766E3CD7C8}" presName="connTx" presStyleLbl="parChTrans1D2" presStyleIdx="1" presStyleCnt="4"/>
      <dgm:spPr/>
      <dgm:t>
        <a:bodyPr/>
        <a:lstStyle/>
        <a:p>
          <a:endParaRPr lang="en-US"/>
        </a:p>
      </dgm:t>
    </dgm:pt>
    <dgm:pt modelId="{BA926F03-95AA-4826-A103-BF7DE0674A7B}" type="pres">
      <dgm:prSet presAssocID="{A10E2306-7161-4C62-BCAB-72E4951C7E55}" presName="root2" presStyleCnt="0"/>
      <dgm:spPr/>
    </dgm:pt>
    <dgm:pt modelId="{9D756E89-E211-4E39-89C3-F70E627F9B84}" type="pres">
      <dgm:prSet presAssocID="{A10E2306-7161-4C62-BCAB-72E4951C7E55}" presName="LevelTwoTextNode" presStyleLbl="node2" presStyleIdx="1" presStyleCnt="4" custScaleX="47014" custScaleY="852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583CD1-4764-447E-80E4-6047D4194042}" type="pres">
      <dgm:prSet presAssocID="{A10E2306-7161-4C62-BCAB-72E4951C7E55}" presName="level3hierChild" presStyleCnt="0"/>
      <dgm:spPr/>
    </dgm:pt>
    <dgm:pt modelId="{55D750B1-D2D4-4657-A699-17B371C64BA4}" type="pres">
      <dgm:prSet presAssocID="{3BF3E4EA-093E-49A9-A7E7-5F5AD9BAB749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42BEEBE2-D798-4C5B-B2B5-B1159A4E5A7E}" type="pres">
      <dgm:prSet presAssocID="{3BF3E4EA-093E-49A9-A7E7-5F5AD9BAB749}" presName="connTx" presStyleLbl="parChTrans1D3" presStyleIdx="1" presStyleCnt="4"/>
      <dgm:spPr/>
      <dgm:t>
        <a:bodyPr/>
        <a:lstStyle/>
        <a:p>
          <a:endParaRPr lang="en-US"/>
        </a:p>
      </dgm:t>
    </dgm:pt>
    <dgm:pt modelId="{9973B941-A537-4191-B786-64CC91EDC8CC}" type="pres">
      <dgm:prSet presAssocID="{F497F133-A70C-4278-87F6-7467BD52F33C}" presName="root2" presStyleCnt="0"/>
      <dgm:spPr/>
    </dgm:pt>
    <dgm:pt modelId="{37BDEF86-4C45-474E-85E0-6BF22264B45C}" type="pres">
      <dgm:prSet presAssocID="{F497F133-A70C-4278-87F6-7467BD52F33C}" presName="LevelTwoTextNode" presStyleLbl="node3" presStyleIdx="1" presStyleCnt="4" custScaleY="552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2B2AA4-C06F-4848-8B3B-76B1AB6770E2}" type="pres">
      <dgm:prSet presAssocID="{F497F133-A70C-4278-87F6-7467BD52F33C}" presName="level3hierChild" presStyleCnt="0"/>
      <dgm:spPr/>
    </dgm:pt>
    <dgm:pt modelId="{AD5D3D24-3690-4B1C-99FF-5E1645295254}" type="pres">
      <dgm:prSet presAssocID="{5B3DA338-8B94-4F35-B471-3DFC2F5A0221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6421907A-7FBE-48A7-B334-716ACFEC8BDC}" type="pres">
      <dgm:prSet presAssocID="{5B3DA338-8B94-4F35-B471-3DFC2F5A0221}" presName="connTx" presStyleLbl="parChTrans1D2" presStyleIdx="2" presStyleCnt="4"/>
      <dgm:spPr/>
      <dgm:t>
        <a:bodyPr/>
        <a:lstStyle/>
        <a:p>
          <a:endParaRPr lang="en-US"/>
        </a:p>
      </dgm:t>
    </dgm:pt>
    <dgm:pt modelId="{63473DD9-9BCB-4869-A878-3FE3131643E6}" type="pres">
      <dgm:prSet presAssocID="{AE2F140D-644E-4CC6-8274-CEE0C0DCA348}" presName="root2" presStyleCnt="0"/>
      <dgm:spPr/>
    </dgm:pt>
    <dgm:pt modelId="{345DD62F-55B4-4A13-AAD1-6DC61B506E35}" type="pres">
      <dgm:prSet presAssocID="{AE2F140D-644E-4CC6-8274-CEE0C0DCA348}" presName="LevelTwoTextNode" presStyleLbl="node2" presStyleIdx="2" presStyleCnt="4" custScaleX="47014" custScaleY="852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30E1DE-AC40-4974-B3CD-4F068A2245D8}" type="pres">
      <dgm:prSet presAssocID="{AE2F140D-644E-4CC6-8274-CEE0C0DCA348}" presName="level3hierChild" presStyleCnt="0"/>
      <dgm:spPr/>
    </dgm:pt>
    <dgm:pt modelId="{AA6C9550-5346-48C9-950F-7C40B2201530}" type="pres">
      <dgm:prSet presAssocID="{B60BBC31-CAE4-46A0-B11A-B810BDEA3562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9F8459AB-D032-4611-816D-E6B8BA96411C}" type="pres">
      <dgm:prSet presAssocID="{B60BBC31-CAE4-46A0-B11A-B810BDEA3562}" presName="connTx" presStyleLbl="parChTrans1D3" presStyleIdx="2" presStyleCnt="4"/>
      <dgm:spPr/>
      <dgm:t>
        <a:bodyPr/>
        <a:lstStyle/>
        <a:p>
          <a:endParaRPr lang="en-US"/>
        </a:p>
      </dgm:t>
    </dgm:pt>
    <dgm:pt modelId="{DBC25941-4C04-484F-9699-FA356AC5C298}" type="pres">
      <dgm:prSet presAssocID="{1C586057-A0DF-4F26-8E45-189ED44B9F1F}" presName="root2" presStyleCnt="0"/>
      <dgm:spPr/>
    </dgm:pt>
    <dgm:pt modelId="{E376181B-D839-46F3-9866-04084728782A}" type="pres">
      <dgm:prSet presAssocID="{1C586057-A0DF-4F26-8E45-189ED44B9F1F}" presName="LevelTwoTextNode" presStyleLbl="node3" presStyleIdx="2" presStyleCnt="4" custScaleY="768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DEF690-7FF9-4F2A-AD96-77F8224E1A51}" type="pres">
      <dgm:prSet presAssocID="{1C586057-A0DF-4F26-8E45-189ED44B9F1F}" presName="level3hierChild" presStyleCnt="0"/>
      <dgm:spPr/>
    </dgm:pt>
    <dgm:pt modelId="{FDEFB818-1047-45C0-A097-4BAB42AB024B}" type="pres">
      <dgm:prSet presAssocID="{54D503A8-EADD-4CBB-AFE5-5FFD2C308528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71697BBA-480A-4B82-A6C4-861BC156ACC4}" type="pres">
      <dgm:prSet presAssocID="{54D503A8-EADD-4CBB-AFE5-5FFD2C308528}" presName="connTx" presStyleLbl="parChTrans1D2" presStyleIdx="3" presStyleCnt="4"/>
      <dgm:spPr/>
      <dgm:t>
        <a:bodyPr/>
        <a:lstStyle/>
        <a:p>
          <a:endParaRPr lang="en-US"/>
        </a:p>
      </dgm:t>
    </dgm:pt>
    <dgm:pt modelId="{FB4D2AD2-C4F0-4E27-B7BF-EE28DF6A1C98}" type="pres">
      <dgm:prSet presAssocID="{E928CE4B-A006-4A55-8197-D12055EBDF41}" presName="root2" presStyleCnt="0"/>
      <dgm:spPr/>
    </dgm:pt>
    <dgm:pt modelId="{E8DBE374-73A4-4CD7-8577-F6FFF2CCA86E}" type="pres">
      <dgm:prSet presAssocID="{E928CE4B-A006-4A55-8197-D12055EBDF41}" presName="LevelTwoTextNode" presStyleLbl="node2" presStyleIdx="3" presStyleCnt="4" custScaleX="47014" custScaleY="852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F14927-083C-4A54-9458-A56CEB1E891F}" type="pres">
      <dgm:prSet presAssocID="{E928CE4B-A006-4A55-8197-D12055EBDF41}" presName="level3hierChild" presStyleCnt="0"/>
      <dgm:spPr/>
    </dgm:pt>
    <dgm:pt modelId="{8E9A0AB9-3CEC-41D0-9CD4-DA6A2022F61D}" type="pres">
      <dgm:prSet presAssocID="{AB3EE89B-6E23-494A-A3E3-62E5D5C62295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5A1B621F-13DB-4AF9-A5D6-F873E66AC4DE}" type="pres">
      <dgm:prSet presAssocID="{AB3EE89B-6E23-494A-A3E3-62E5D5C62295}" presName="connTx" presStyleLbl="parChTrans1D3" presStyleIdx="3" presStyleCnt="4"/>
      <dgm:spPr/>
      <dgm:t>
        <a:bodyPr/>
        <a:lstStyle/>
        <a:p>
          <a:endParaRPr lang="en-US"/>
        </a:p>
      </dgm:t>
    </dgm:pt>
    <dgm:pt modelId="{F844A296-E472-401A-8420-7EDEB83FAEA6}" type="pres">
      <dgm:prSet presAssocID="{6EF7579E-9DE6-4932-AA19-E9E4F1F3FB27}" presName="root2" presStyleCnt="0"/>
      <dgm:spPr/>
    </dgm:pt>
    <dgm:pt modelId="{D48FD03E-EB3A-426C-9B2E-0C0F907D3BBB}" type="pres">
      <dgm:prSet presAssocID="{6EF7579E-9DE6-4932-AA19-E9E4F1F3FB27}" presName="LevelTwoTextNode" presStyleLbl="node3" presStyleIdx="3" presStyleCnt="4" custScaleY="874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9380F9-24B3-4457-A306-B5DB159FDB1A}" type="pres">
      <dgm:prSet presAssocID="{6EF7579E-9DE6-4932-AA19-E9E4F1F3FB27}" presName="level3hierChild" presStyleCnt="0"/>
      <dgm:spPr/>
    </dgm:pt>
  </dgm:ptLst>
  <dgm:cxnLst>
    <dgm:cxn modelId="{F335262B-415E-41C1-8C3B-F74DB201E0E6}" srcId="{7CC41AF6-F9BE-429F-9558-CECA22E116E4}" destId="{56905FB4-F7E9-4444-BD6F-57CE490F08F0}" srcOrd="0" destOrd="0" parTransId="{FF8AB770-2DDB-4ADB-8B0B-C7300F335BEC}" sibTransId="{18A35170-7CC4-4FE0-94C3-6639DD0607F3}"/>
    <dgm:cxn modelId="{89308650-0011-452B-9EB6-D5A11A3B4029}" type="presOf" srcId="{3BF3E4EA-093E-49A9-A7E7-5F5AD9BAB749}" destId="{55D750B1-D2D4-4657-A699-17B371C64BA4}" srcOrd="0" destOrd="0" presId="urn:microsoft.com/office/officeart/2008/layout/HorizontalMultiLevelHierarchy"/>
    <dgm:cxn modelId="{D59486CD-169D-41AC-9211-A66AA2C6BF11}" type="presOf" srcId="{54D503A8-EADD-4CBB-AFE5-5FFD2C308528}" destId="{FDEFB818-1047-45C0-A097-4BAB42AB024B}" srcOrd="0" destOrd="0" presId="urn:microsoft.com/office/officeart/2008/layout/HorizontalMultiLevelHierarchy"/>
    <dgm:cxn modelId="{0A329BC2-5F7E-4603-80DE-FE5779E4D699}" type="presOf" srcId="{AB3EE89B-6E23-494A-A3E3-62E5D5C62295}" destId="{5A1B621F-13DB-4AF9-A5D6-F873E66AC4DE}" srcOrd="1" destOrd="0" presId="urn:microsoft.com/office/officeart/2008/layout/HorizontalMultiLevelHierarchy"/>
    <dgm:cxn modelId="{20C5A028-1B8F-4BD3-B1B9-A75C08BCB7A2}" type="presOf" srcId="{6EF7579E-9DE6-4932-AA19-E9E4F1F3FB27}" destId="{D48FD03E-EB3A-426C-9B2E-0C0F907D3BBB}" srcOrd="0" destOrd="0" presId="urn:microsoft.com/office/officeart/2008/layout/HorizontalMultiLevelHierarchy"/>
    <dgm:cxn modelId="{E73B0E64-9A51-4DF2-8C63-30B94504BC37}" type="presOf" srcId="{F497F133-A70C-4278-87F6-7467BD52F33C}" destId="{37BDEF86-4C45-474E-85E0-6BF22264B45C}" srcOrd="0" destOrd="0" presId="urn:microsoft.com/office/officeart/2008/layout/HorizontalMultiLevelHierarchy"/>
    <dgm:cxn modelId="{AC324F06-5AD5-462B-A23D-B41098B3A10E}" type="presOf" srcId="{E928CE4B-A006-4A55-8197-D12055EBDF41}" destId="{E8DBE374-73A4-4CD7-8577-F6FFF2CCA86E}" srcOrd="0" destOrd="0" presId="urn:microsoft.com/office/officeart/2008/layout/HorizontalMultiLevelHierarchy"/>
    <dgm:cxn modelId="{6F0558A3-1697-43CC-85F3-674C88E8A84E}" type="presOf" srcId="{B60BBC31-CAE4-46A0-B11A-B810BDEA3562}" destId="{9F8459AB-D032-4611-816D-E6B8BA96411C}" srcOrd="1" destOrd="0" presId="urn:microsoft.com/office/officeart/2008/layout/HorizontalMultiLevelHierarchy"/>
    <dgm:cxn modelId="{53AD08C0-E210-41B3-81CE-9473C1BDBDA8}" type="presOf" srcId="{2B83CEF4-2700-4D52-B714-8880A559DADE}" destId="{36AB25CF-2E11-4CCF-8BE3-C8D72FA85854}" srcOrd="0" destOrd="0" presId="urn:microsoft.com/office/officeart/2008/layout/HorizontalMultiLevelHierarchy"/>
    <dgm:cxn modelId="{5F16EB11-9BA7-4ABA-96EC-989FA77008A2}" type="presOf" srcId="{54D503A8-EADD-4CBB-AFE5-5FFD2C308528}" destId="{71697BBA-480A-4B82-A6C4-861BC156ACC4}" srcOrd="1" destOrd="0" presId="urn:microsoft.com/office/officeart/2008/layout/HorizontalMultiLevelHierarchy"/>
    <dgm:cxn modelId="{2DC2F516-A70F-4E83-840B-E944A3A0DDA8}" type="presOf" srcId="{AE2F140D-644E-4CC6-8274-CEE0C0DCA348}" destId="{345DD62F-55B4-4A13-AAD1-6DC61B506E35}" srcOrd="0" destOrd="0" presId="urn:microsoft.com/office/officeart/2008/layout/HorizontalMultiLevelHierarchy"/>
    <dgm:cxn modelId="{5893D718-6601-481C-AD9E-DB25C1881C47}" type="presOf" srcId="{4923980E-CE8F-4856-8304-A1536A3BEB33}" destId="{3913A09D-2EEF-44E8-AB30-1448D4450570}" srcOrd="0" destOrd="0" presId="urn:microsoft.com/office/officeart/2008/layout/HorizontalMultiLevelHierarchy"/>
    <dgm:cxn modelId="{E64A50F7-19CF-4307-9054-02D7CE8ACD99}" type="presOf" srcId="{811B70AC-7374-433F-9CB1-9D4B6C4BE13E}" destId="{3C8DB2A6-FE2C-4166-ACA9-6AB9160F41D2}" srcOrd="1" destOrd="0" presId="urn:microsoft.com/office/officeart/2008/layout/HorizontalMultiLevelHierarchy"/>
    <dgm:cxn modelId="{034E8C7D-A8E1-4C88-BE90-E849226160C3}" type="presOf" srcId="{AB3EE89B-6E23-494A-A3E3-62E5D5C62295}" destId="{8E9A0AB9-3CEC-41D0-9CD4-DA6A2022F61D}" srcOrd="0" destOrd="0" presId="urn:microsoft.com/office/officeart/2008/layout/HorizontalMultiLevelHierarchy"/>
    <dgm:cxn modelId="{059331AC-EB12-47FC-A9CA-D7019193C69A}" type="presOf" srcId="{7CC41AF6-F9BE-429F-9558-CECA22E116E4}" destId="{F7443A7D-245A-4509-B007-4408C481104B}" srcOrd="0" destOrd="0" presId="urn:microsoft.com/office/officeart/2008/layout/HorizontalMultiLevelHierarchy"/>
    <dgm:cxn modelId="{9CE52D20-3AEA-4323-96EE-BD196A05FB93}" type="presOf" srcId="{4B210BE4-AB1B-46EC-9CAF-4EE79BE1F98D}" destId="{DBC183D6-5EC0-46F4-B172-E17968537E1A}" srcOrd="0" destOrd="0" presId="urn:microsoft.com/office/officeart/2008/layout/HorizontalMultiLevelHierarchy"/>
    <dgm:cxn modelId="{4F4984B8-7D90-460F-B760-B031C8D07E68}" type="presOf" srcId="{5B3DA338-8B94-4F35-B471-3DFC2F5A0221}" destId="{AD5D3D24-3690-4B1C-99FF-5E1645295254}" srcOrd="0" destOrd="0" presId="urn:microsoft.com/office/officeart/2008/layout/HorizontalMultiLevelHierarchy"/>
    <dgm:cxn modelId="{EF5A2FDD-9F1A-44C2-9569-53F1DA4A1E2F}" srcId="{A10E2306-7161-4C62-BCAB-72E4951C7E55}" destId="{F497F133-A70C-4278-87F6-7467BD52F33C}" srcOrd="0" destOrd="0" parTransId="{3BF3E4EA-093E-49A9-A7E7-5F5AD9BAB749}" sibTransId="{757DC6EA-CE67-4999-8BC6-71B3BE1E8314}"/>
    <dgm:cxn modelId="{29EC9CBE-3A59-4B92-894E-E87820EF5874}" type="presOf" srcId="{3ED0F453-7D55-42FA-A766-32766E3CD7C8}" destId="{B1EFC4F5-95C2-4B17-A1FD-7094CE3207F4}" srcOrd="1" destOrd="0" presId="urn:microsoft.com/office/officeart/2008/layout/HorizontalMultiLevelHierarchy"/>
    <dgm:cxn modelId="{DD3D4C19-D6C6-4B30-9350-B4E9C021CFE3}" srcId="{E928CE4B-A006-4A55-8197-D12055EBDF41}" destId="{6EF7579E-9DE6-4932-AA19-E9E4F1F3FB27}" srcOrd="0" destOrd="0" parTransId="{AB3EE89B-6E23-494A-A3E3-62E5D5C62295}" sibTransId="{58D3F453-8798-43C2-A5AE-EB485189BC5B}"/>
    <dgm:cxn modelId="{82A4EAAA-4B73-4A3E-902C-97F6D5202978}" srcId="{56905FB4-F7E9-4444-BD6F-57CE490F08F0}" destId="{E928CE4B-A006-4A55-8197-D12055EBDF41}" srcOrd="3" destOrd="0" parTransId="{54D503A8-EADD-4CBB-AFE5-5FFD2C308528}" sibTransId="{98D84DDB-2430-449F-AA90-90CE382DDBD9}"/>
    <dgm:cxn modelId="{E2BA5F69-6368-4AB7-BA91-71800222ABB2}" type="presOf" srcId="{5B3DA338-8B94-4F35-B471-3DFC2F5A0221}" destId="{6421907A-7FBE-48A7-B334-716ACFEC8BDC}" srcOrd="1" destOrd="0" presId="urn:microsoft.com/office/officeart/2008/layout/HorizontalMultiLevelHierarchy"/>
    <dgm:cxn modelId="{3F5F619C-52EB-4579-9E17-E2285CB72E4F}" type="presOf" srcId="{811B70AC-7374-433F-9CB1-9D4B6C4BE13E}" destId="{A24197C1-443A-46C7-9F6E-6257B84B718C}" srcOrd="0" destOrd="0" presId="urn:microsoft.com/office/officeart/2008/layout/HorizontalMultiLevelHierarchy"/>
    <dgm:cxn modelId="{C0B1F3F9-0CD0-4E14-B499-9033BB591EC6}" type="presOf" srcId="{A10E2306-7161-4C62-BCAB-72E4951C7E55}" destId="{9D756E89-E211-4E39-89C3-F70E627F9B84}" srcOrd="0" destOrd="0" presId="urn:microsoft.com/office/officeart/2008/layout/HorizontalMultiLevelHierarchy"/>
    <dgm:cxn modelId="{0092E489-34C6-44D8-AD49-86C3EBD07EC7}" type="presOf" srcId="{1C586057-A0DF-4F26-8E45-189ED44B9F1F}" destId="{E376181B-D839-46F3-9866-04084728782A}" srcOrd="0" destOrd="0" presId="urn:microsoft.com/office/officeart/2008/layout/HorizontalMultiLevelHierarchy"/>
    <dgm:cxn modelId="{9A7080BA-47CC-4176-80DF-1F4CF1B126DD}" srcId="{56905FB4-F7E9-4444-BD6F-57CE490F08F0}" destId="{4923980E-CE8F-4856-8304-A1536A3BEB33}" srcOrd="0" destOrd="0" parTransId="{811B70AC-7374-433F-9CB1-9D4B6C4BE13E}" sibTransId="{A6353A86-B29D-4A5E-98D1-401EEDF50835}"/>
    <dgm:cxn modelId="{59E3BA5B-548E-4441-A128-C42E4B10F9A8}" type="presOf" srcId="{56905FB4-F7E9-4444-BD6F-57CE490F08F0}" destId="{BAD165A7-AF8D-49B5-9272-5720EA677048}" srcOrd="0" destOrd="0" presId="urn:microsoft.com/office/officeart/2008/layout/HorizontalMultiLevelHierarchy"/>
    <dgm:cxn modelId="{CDC19EB3-4508-4F1A-B605-D8CFF4E8917E}" type="presOf" srcId="{B60BBC31-CAE4-46A0-B11A-B810BDEA3562}" destId="{AA6C9550-5346-48C9-950F-7C40B2201530}" srcOrd="0" destOrd="0" presId="urn:microsoft.com/office/officeart/2008/layout/HorizontalMultiLevelHierarchy"/>
    <dgm:cxn modelId="{D9F94BE2-ABCA-4C45-98ED-DFE1BB848C18}" srcId="{4923980E-CE8F-4856-8304-A1536A3BEB33}" destId="{2B83CEF4-2700-4D52-B714-8880A559DADE}" srcOrd="0" destOrd="0" parTransId="{4B210BE4-AB1B-46EC-9CAF-4EE79BE1F98D}" sibTransId="{39E0541C-8C92-412B-8622-8D2EFE606CAB}"/>
    <dgm:cxn modelId="{174E3D34-8EA4-400D-BC37-FB948FFC55E7}" srcId="{AE2F140D-644E-4CC6-8274-CEE0C0DCA348}" destId="{1C586057-A0DF-4F26-8E45-189ED44B9F1F}" srcOrd="0" destOrd="0" parTransId="{B60BBC31-CAE4-46A0-B11A-B810BDEA3562}" sibTransId="{2420853E-1692-44A1-B864-FF5F8C2AB101}"/>
    <dgm:cxn modelId="{B0DF982E-DD5F-46C7-AFE7-6A2744F23B8E}" srcId="{56905FB4-F7E9-4444-BD6F-57CE490F08F0}" destId="{AE2F140D-644E-4CC6-8274-CEE0C0DCA348}" srcOrd="2" destOrd="0" parTransId="{5B3DA338-8B94-4F35-B471-3DFC2F5A0221}" sibTransId="{8643C72D-1D89-4ABA-9EBA-E4FC6837B02F}"/>
    <dgm:cxn modelId="{32C12716-EB6F-4714-965F-1481632FFB0B}" type="presOf" srcId="{3ED0F453-7D55-42FA-A766-32766E3CD7C8}" destId="{3044E600-33C4-4C98-A51D-5D39787DFEE4}" srcOrd="0" destOrd="0" presId="urn:microsoft.com/office/officeart/2008/layout/HorizontalMultiLevelHierarchy"/>
    <dgm:cxn modelId="{35C9AE0C-7C49-498B-A637-C50CE633CC24}" type="presOf" srcId="{3BF3E4EA-093E-49A9-A7E7-5F5AD9BAB749}" destId="{42BEEBE2-D798-4C5B-B2B5-B1159A4E5A7E}" srcOrd="1" destOrd="0" presId="urn:microsoft.com/office/officeart/2008/layout/HorizontalMultiLevelHierarchy"/>
    <dgm:cxn modelId="{8D018EB9-08A5-4746-B06D-DE27E42FB5C5}" type="presOf" srcId="{4B210BE4-AB1B-46EC-9CAF-4EE79BE1F98D}" destId="{D95E088B-26EA-4ADF-B1FB-30D20525C838}" srcOrd="1" destOrd="0" presId="urn:microsoft.com/office/officeart/2008/layout/HorizontalMultiLevelHierarchy"/>
    <dgm:cxn modelId="{C80BE9CE-2D5C-4DF9-972A-56673AC40824}" srcId="{56905FB4-F7E9-4444-BD6F-57CE490F08F0}" destId="{A10E2306-7161-4C62-BCAB-72E4951C7E55}" srcOrd="1" destOrd="0" parTransId="{3ED0F453-7D55-42FA-A766-32766E3CD7C8}" sibTransId="{CCF979D6-F81F-4299-96C1-2E7C1A3C95CB}"/>
    <dgm:cxn modelId="{3608EC63-0F81-4719-8EB8-F42357649037}" type="presParOf" srcId="{F7443A7D-245A-4509-B007-4408C481104B}" destId="{F751FC6F-F831-4933-8DE1-5AE4FC33D5C9}" srcOrd="0" destOrd="0" presId="urn:microsoft.com/office/officeart/2008/layout/HorizontalMultiLevelHierarchy"/>
    <dgm:cxn modelId="{0E1AC18F-A395-4224-A05F-2E836E9BC558}" type="presParOf" srcId="{F751FC6F-F831-4933-8DE1-5AE4FC33D5C9}" destId="{BAD165A7-AF8D-49B5-9272-5720EA677048}" srcOrd="0" destOrd="0" presId="urn:microsoft.com/office/officeart/2008/layout/HorizontalMultiLevelHierarchy"/>
    <dgm:cxn modelId="{30B4F1CA-DA22-42A6-A72A-97E86105DFA5}" type="presParOf" srcId="{F751FC6F-F831-4933-8DE1-5AE4FC33D5C9}" destId="{860EA349-54D7-4FA0-9C92-9A87F626F07F}" srcOrd="1" destOrd="0" presId="urn:microsoft.com/office/officeart/2008/layout/HorizontalMultiLevelHierarchy"/>
    <dgm:cxn modelId="{FD29361E-D715-4675-9A0A-E8AF5F9B06EE}" type="presParOf" srcId="{860EA349-54D7-4FA0-9C92-9A87F626F07F}" destId="{A24197C1-443A-46C7-9F6E-6257B84B718C}" srcOrd="0" destOrd="0" presId="urn:microsoft.com/office/officeart/2008/layout/HorizontalMultiLevelHierarchy"/>
    <dgm:cxn modelId="{58E0CAFC-6E8F-4A34-A363-CA41E4525394}" type="presParOf" srcId="{A24197C1-443A-46C7-9F6E-6257B84B718C}" destId="{3C8DB2A6-FE2C-4166-ACA9-6AB9160F41D2}" srcOrd="0" destOrd="0" presId="urn:microsoft.com/office/officeart/2008/layout/HorizontalMultiLevelHierarchy"/>
    <dgm:cxn modelId="{A1FB6590-FB84-4F3D-87DF-9E90959D9C68}" type="presParOf" srcId="{860EA349-54D7-4FA0-9C92-9A87F626F07F}" destId="{EFFEEDEC-C7C2-4CEF-B48C-B4BADC58CFC0}" srcOrd="1" destOrd="0" presId="urn:microsoft.com/office/officeart/2008/layout/HorizontalMultiLevelHierarchy"/>
    <dgm:cxn modelId="{DCFAB48C-F471-4F7C-B9D4-106230B7BDEB}" type="presParOf" srcId="{EFFEEDEC-C7C2-4CEF-B48C-B4BADC58CFC0}" destId="{3913A09D-2EEF-44E8-AB30-1448D4450570}" srcOrd="0" destOrd="0" presId="urn:microsoft.com/office/officeart/2008/layout/HorizontalMultiLevelHierarchy"/>
    <dgm:cxn modelId="{86B1778B-6E4E-40FF-B445-2DA7E02F80F6}" type="presParOf" srcId="{EFFEEDEC-C7C2-4CEF-B48C-B4BADC58CFC0}" destId="{CA4D85E6-8229-4342-8D21-8F59604A534D}" srcOrd="1" destOrd="0" presId="urn:microsoft.com/office/officeart/2008/layout/HorizontalMultiLevelHierarchy"/>
    <dgm:cxn modelId="{3C67B44F-580D-4F5A-A9A7-7AE6C2F6D5D1}" type="presParOf" srcId="{CA4D85E6-8229-4342-8D21-8F59604A534D}" destId="{DBC183D6-5EC0-46F4-B172-E17968537E1A}" srcOrd="0" destOrd="0" presId="urn:microsoft.com/office/officeart/2008/layout/HorizontalMultiLevelHierarchy"/>
    <dgm:cxn modelId="{479148B0-5C17-40ED-935B-9E5AA310B998}" type="presParOf" srcId="{DBC183D6-5EC0-46F4-B172-E17968537E1A}" destId="{D95E088B-26EA-4ADF-B1FB-30D20525C838}" srcOrd="0" destOrd="0" presId="urn:microsoft.com/office/officeart/2008/layout/HorizontalMultiLevelHierarchy"/>
    <dgm:cxn modelId="{F61282C3-B94E-41FB-A243-C2FA25EC2518}" type="presParOf" srcId="{CA4D85E6-8229-4342-8D21-8F59604A534D}" destId="{FAB10025-8F16-4A6B-B600-4625EC9F6A91}" srcOrd="1" destOrd="0" presId="urn:microsoft.com/office/officeart/2008/layout/HorizontalMultiLevelHierarchy"/>
    <dgm:cxn modelId="{E79B75BF-31C4-4A32-B77B-C6760DEB50CB}" type="presParOf" srcId="{FAB10025-8F16-4A6B-B600-4625EC9F6A91}" destId="{36AB25CF-2E11-4CCF-8BE3-C8D72FA85854}" srcOrd="0" destOrd="0" presId="urn:microsoft.com/office/officeart/2008/layout/HorizontalMultiLevelHierarchy"/>
    <dgm:cxn modelId="{717FFDBD-D5C9-45AF-B30C-40971F17C36C}" type="presParOf" srcId="{FAB10025-8F16-4A6B-B600-4625EC9F6A91}" destId="{7A11810E-C3C0-46F6-8D6C-9B838D4B2490}" srcOrd="1" destOrd="0" presId="urn:microsoft.com/office/officeart/2008/layout/HorizontalMultiLevelHierarchy"/>
    <dgm:cxn modelId="{FE2FA185-A636-4328-97AE-59E80FA15BBF}" type="presParOf" srcId="{860EA349-54D7-4FA0-9C92-9A87F626F07F}" destId="{3044E600-33C4-4C98-A51D-5D39787DFEE4}" srcOrd="2" destOrd="0" presId="urn:microsoft.com/office/officeart/2008/layout/HorizontalMultiLevelHierarchy"/>
    <dgm:cxn modelId="{1EC1BC1B-7FBF-4CDC-924B-FB7A1596918E}" type="presParOf" srcId="{3044E600-33C4-4C98-A51D-5D39787DFEE4}" destId="{B1EFC4F5-95C2-4B17-A1FD-7094CE3207F4}" srcOrd="0" destOrd="0" presId="urn:microsoft.com/office/officeart/2008/layout/HorizontalMultiLevelHierarchy"/>
    <dgm:cxn modelId="{6217EAE7-99D4-47F1-9102-E67921DD3B93}" type="presParOf" srcId="{860EA349-54D7-4FA0-9C92-9A87F626F07F}" destId="{BA926F03-95AA-4826-A103-BF7DE0674A7B}" srcOrd="3" destOrd="0" presId="urn:microsoft.com/office/officeart/2008/layout/HorizontalMultiLevelHierarchy"/>
    <dgm:cxn modelId="{73042CB8-3B4F-4406-889A-3400FF8E3060}" type="presParOf" srcId="{BA926F03-95AA-4826-A103-BF7DE0674A7B}" destId="{9D756E89-E211-4E39-89C3-F70E627F9B84}" srcOrd="0" destOrd="0" presId="urn:microsoft.com/office/officeart/2008/layout/HorizontalMultiLevelHierarchy"/>
    <dgm:cxn modelId="{A19A4510-18B4-4238-98AE-FA37011BBD44}" type="presParOf" srcId="{BA926F03-95AA-4826-A103-BF7DE0674A7B}" destId="{45583CD1-4764-447E-80E4-6047D4194042}" srcOrd="1" destOrd="0" presId="urn:microsoft.com/office/officeart/2008/layout/HorizontalMultiLevelHierarchy"/>
    <dgm:cxn modelId="{60B6568C-AE58-43D8-81D6-1776D0311010}" type="presParOf" srcId="{45583CD1-4764-447E-80E4-6047D4194042}" destId="{55D750B1-D2D4-4657-A699-17B371C64BA4}" srcOrd="0" destOrd="0" presId="urn:microsoft.com/office/officeart/2008/layout/HorizontalMultiLevelHierarchy"/>
    <dgm:cxn modelId="{F7A345D0-0D6D-4FFA-B20F-1CDD7DF56213}" type="presParOf" srcId="{55D750B1-D2D4-4657-A699-17B371C64BA4}" destId="{42BEEBE2-D798-4C5B-B2B5-B1159A4E5A7E}" srcOrd="0" destOrd="0" presId="urn:microsoft.com/office/officeart/2008/layout/HorizontalMultiLevelHierarchy"/>
    <dgm:cxn modelId="{5C8D9FE7-434B-4D0C-8879-EC25CA8A82EF}" type="presParOf" srcId="{45583CD1-4764-447E-80E4-6047D4194042}" destId="{9973B941-A537-4191-B786-64CC91EDC8CC}" srcOrd="1" destOrd="0" presId="urn:microsoft.com/office/officeart/2008/layout/HorizontalMultiLevelHierarchy"/>
    <dgm:cxn modelId="{E6D25396-7C4B-4280-998C-4BE4DE41AC35}" type="presParOf" srcId="{9973B941-A537-4191-B786-64CC91EDC8CC}" destId="{37BDEF86-4C45-474E-85E0-6BF22264B45C}" srcOrd="0" destOrd="0" presId="urn:microsoft.com/office/officeart/2008/layout/HorizontalMultiLevelHierarchy"/>
    <dgm:cxn modelId="{2584D91E-7411-4FBB-B33D-9ED7B734D5B3}" type="presParOf" srcId="{9973B941-A537-4191-B786-64CC91EDC8CC}" destId="{BE2B2AA4-C06F-4848-8B3B-76B1AB6770E2}" srcOrd="1" destOrd="0" presId="urn:microsoft.com/office/officeart/2008/layout/HorizontalMultiLevelHierarchy"/>
    <dgm:cxn modelId="{275F49EA-71CE-49B9-8DEC-EE4992763D11}" type="presParOf" srcId="{860EA349-54D7-4FA0-9C92-9A87F626F07F}" destId="{AD5D3D24-3690-4B1C-99FF-5E1645295254}" srcOrd="4" destOrd="0" presId="urn:microsoft.com/office/officeart/2008/layout/HorizontalMultiLevelHierarchy"/>
    <dgm:cxn modelId="{3B1AF8BE-A7EA-4BC8-8417-9ADED7E2EAF5}" type="presParOf" srcId="{AD5D3D24-3690-4B1C-99FF-5E1645295254}" destId="{6421907A-7FBE-48A7-B334-716ACFEC8BDC}" srcOrd="0" destOrd="0" presId="urn:microsoft.com/office/officeart/2008/layout/HorizontalMultiLevelHierarchy"/>
    <dgm:cxn modelId="{C16ABFAB-6FF2-46D1-80C0-DF76A9B3054B}" type="presParOf" srcId="{860EA349-54D7-4FA0-9C92-9A87F626F07F}" destId="{63473DD9-9BCB-4869-A878-3FE3131643E6}" srcOrd="5" destOrd="0" presId="urn:microsoft.com/office/officeart/2008/layout/HorizontalMultiLevelHierarchy"/>
    <dgm:cxn modelId="{0B69C47B-F911-4A9D-92B0-EA19E1158EA4}" type="presParOf" srcId="{63473DD9-9BCB-4869-A878-3FE3131643E6}" destId="{345DD62F-55B4-4A13-AAD1-6DC61B506E35}" srcOrd="0" destOrd="0" presId="urn:microsoft.com/office/officeart/2008/layout/HorizontalMultiLevelHierarchy"/>
    <dgm:cxn modelId="{C3DE1F70-130F-425D-82FD-F509CC623861}" type="presParOf" srcId="{63473DD9-9BCB-4869-A878-3FE3131643E6}" destId="{C430E1DE-AC40-4974-B3CD-4F068A2245D8}" srcOrd="1" destOrd="0" presId="urn:microsoft.com/office/officeart/2008/layout/HorizontalMultiLevelHierarchy"/>
    <dgm:cxn modelId="{5BE837A6-4FBB-4CE3-8B86-11048CF4B7FD}" type="presParOf" srcId="{C430E1DE-AC40-4974-B3CD-4F068A2245D8}" destId="{AA6C9550-5346-48C9-950F-7C40B2201530}" srcOrd="0" destOrd="0" presId="urn:microsoft.com/office/officeart/2008/layout/HorizontalMultiLevelHierarchy"/>
    <dgm:cxn modelId="{92B4E225-0A80-4D6D-A5B1-793FFBECB4AB}" type="presParOf" srcId="{AA6C9550-5346-48C9-950F-7C40B2201530}" destId="{9F8459AB-D032-4611-816D-E6B8BA96411C}" srcOrd="0" destOrd="0" presId="urn:microsoft.com/office/officeart/2008/layout/HorizontalMultiLevelHierarchy"/>
    <dgm:cxn modelId="{1590F69B-C473-41FB-8F88-2E115BBA6CAD}" type="presParOf" srcId="{C430E1DE-AC40-4974-B3CD-4F068A2245D8}" destId="{DBC25941-4C04-484F-9699-FA356AC5C298}" srcOrd="1" destOrd="0" presId="urn:microsoft.com/office/officeart/2008/layout/HorizontalMultiLevelHierarchy"/>
    <dgm:cxn modelId="{135BA773-37C9-41FE-8F42-EAD77116AD0E}" type="presParOf" srcId="{DBC25941-4C04-484F-9699-FA356AC5C298}" destId="{E376181B-D839-46F3-9866-04084728782A}" srcOrd="0" destOrd="0" presId="urn:microsoft.com/office/officeart/2008/layout/HorizontalMultiLevelHierarchy"/>
    <dgm:cxn modelId="{A20E96F2-419E-41A5-A77B-35AC1F4574FC}" type="presParOf" srcId="{DBC25941-4C04-484F-9699-FA356AC5C298}" destId="{65DEF690-7FF9-4F2A-AD96-77F8224E1A51}" srcOrd="1" destOrd="0" presId="urn:microsoft.com/office/officeart/2008/layout/HorizontalMultiLevelHierarchy"/>
    <dgm:cxn modelId="{7FC649E9-E9E9-4DA5-AE5C-989FDFB21DC1}" type="presParOf" srcId="{860EA349-54D7-4FA0-9C92-9A87F626F07F}" destId="{FDEFB818-1047-45C0-A097-4BAB42AB024B}" srcOrd="6" destOrd="0" presId="urn:microsoft.com/office/officeart/2008/layout/HorizontalMultiLevelHierarchy"/>
    <dgm:cxn modelId="{32CDE91C-600E-4190-A0D4-787775108930}" type="presParOf" srcId="{FDEFB818-1047-45C0-A097-4BAB42AB024B}" destId="{71697BBA-480A-4B82-A6C4-861BC156ACC4}" srcOrd="0" destOrd="0" presId="urn:microsoft.com/office/officeart/2008/layout/HorizontalMultiLevelHierarchy"/>
    <dgm:cxn modelId="{C3BCFDD4-1548-4AAD-B44C-2712CACBC140}" type="presParOf" srcId="{860EA349-54D7-4FA0-9C92-9A87F626F07F}" destId="{FB4D2AD2-C4F0-4E27-B7BF-EE28DF6A1C98}" srcOrd="7" destOrd="0" presId="urn:microsoft.com/office/officeart/2008/layout/HorizontalMultiLevelHierarchy"/>
    <dgm:cxn modelId="{96AA4680-4CF9-4CAE-9BA9-41F704AE9E41}" type="presParOf" srcId="{FB4D2AD2-C4F0-4E27-B7BF-EE28DF6A1C98}" destId="{E8DBE374-73A4-4CD7-8577-F6FFF2CCA86E}" srcOrd="0" destOrd="0" presId="urn:microsoft.com/office/officeart/2008/layout/HorizontalMultiLevelHierarchy"/>
    <dgm:cxn modelId="{DDFD6D0A-5B27-45DB-925E-107C142A254D}" type="presParOf" srcId="{FB4D2AD2-C4F0-4E27-B7BF-EE28DF6A1C98}" destId="{86F14927-083C-4A54-9458-A56CEB1E891F}" srcOrd="1" destOrd="0" presId="urn:microsoft.com/office/officeart/2008/layout/HorizontalMultiLevelHierarchy"/>
    <dgm:cxn modelId="{04FF0774-FE09-40FC-9CA5-DA794F50EAC1}" type="presParOf" srcId="{86F14927-083C-4A54-9458-A56CEB1E891F}" destId="{8E9A0AB9-3CEC-41D0-9CD4-DA6A2022F61D}" srcOrd="0" destOrd="0" presId="urn:microsoft.com/office/officeart/2008/layout/HorizontalMultiLevelHierarchy"/>
    <dgm:cxn modelId="{5B902897-6C0C-4F84-A795-213A02BB0CF8}" type="presParOf" srcId="{8E9A0AB9-3CEC-41D0-9CD4-DA6A2022F61D}" destId="{5A1B621F-13DB-4AF9-A5D6-F873E66AC4DE}" srcOrd="0" destOrd="0" presId="urn:microsoft.com/office/officeart/2008/layout/HorizontalMultiLevelHierarchy"/>
    <dgm:cxn modelId="{C073D4D2-192B-4641-9A36-AE7FFF4E284A}" type="presParOf" srcId="{86F14927-083C-4A54-9458-A56CEB1E891F}" destId="{F844A296-E472-401A-8420-7EDEB83FAEA6}" srcOrd="1" destOrd="0" presId="urn:microsoft.com/office/officeart/2008/layout/HorizontalMultiLevelHierarchy"/>
    <dgm:cxn modelId="{95A9F64F-B6A6-4289-BFF5-F3F80D4B7476}" type="presParOf" srcId="{F844A296-E472-401A-8420-7EDEB83FAEA6}" destId="{D48FD03E-EB3A-426C-9B2E-0C0F907D3BBB}" srcOrd="0" destOrd="0" presId="urn:microsoft.com/office/officeart/2008/layout/HorizontalMultiLevelHierarchy"/>
    <dgm:cxn modelId="{02EBCD3C-51FC-4623-B1D7-DD3EADFE8506}" type="presParOf" srcId="{F844A296-E472-401A-8420-7EDEB83FAEA6}" destId="{929380F9-24B3-4457-A306-B5DB159FDB1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CC41AF6-F9BE-429F-9558-CECA22E116E4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905FB4-F7E9-4444-BD6F-57CE490F08F0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Area-specific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8AB770-2DDB-4ADB-8B0B-C7300F335BEC}" type="parTrans" cxnId="{F335262B-415E-41C1-8C3B-F74DB201E0E6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A35170-7CC4-4FE0-94C3-6639DD0607F3}" type="sibTrans" cxnId="{F335262B-415E-41C1-8C3B-F74DB201E0E6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23980E-CE8F-4856-8304-A1536A3BEB33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Biosecurity 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1B70AC-7374-433F-9CB1-9D4B6C4BE13E}" type="parTrans" cxnId="{9A7080BA-47CC-4176-80DF-1F4CF1B126DD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353A86-B29D-4A5E-98D1-401EEDF50835}" type="sibTrans" cxnId="{9A7080BA-47CC-4176-80DF-1F4CF1B126DD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2F140D-644E-4CC6-8274-CEE0C0DCA348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Outbreak management and recovery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3DA338-8B94-4F35-B471-3DFC2F5A0221}" type="parTrans" cxnId="{B0DF982E-DD5F-46C7-AFE7-6A2744F23B8E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43C72D-1D89-4ABA-9EBA-E4FC6837B02F}" type="sibTrans" cxnId="{B0DF982E-DD5F-46C7-AFE7-6A2744F23B8E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0E2306-7161-4C62-BCAB-72E4951C7E55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r>
            <a:rPr lang="en-U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Awareness, communication and information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D0F453-7D55-42FA-A766-32766E3CD7C8}" type="parTrans" cxnId="{C80BE9CE-2D5C-4DF9-972A-56673AC40824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F979D6-F81F-4299-96C1-2E7C1A3C95CB}" type="sibTrans" cxnId="{C80BE9CE-2D5C-4DF9-972A-56673AC40824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83CEF4-2700-4D52-B714-8880A559DADE}">
      <dgm:prSet custT="1"/>
      <dgm:spPr>
        <a:solidFill>
          <a:schemeClr val="accent3">
            <a:lumMod val="40000"/>
            <a:lumOff val="60000"/>
          </a:schemeClr>
        </a:solidFill>
      </dgm:spPr>
      <dgm:t>
        <a:bodyPr lIns="182880" rIns="182880"/>
        <a:lstStyle/>
        <a:p>
          <a:pPr algn="just"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Biosecurity measures are maximized at all level (cross border, VC and farms) </a:t>
          </a:r>
        </a:p>
        <a:p>
          <a:pPr algn="just"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Value chain </a:t>
          </a:r>
          <a:r>
            <a:rPr lang="en-US" sz="12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analysed</a:t>
          </a:r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and critical control points and biosecurity mitigation measures identified and promoted at sub-regional level (including socioeconomic issues</a:t>
          </a:r>
        </a:p>
        <a:p>
          <a:pPr algn="just"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Biosecurity measures widely adopted, promoted and incorporated in national policies and regulations</a:t>
          </a:r>
          <a:endParaRPr lang="en-US" sz="105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210BE4-AB1B-46EC-9CAF-4EE79BE1F98D}" type="parTrans" cxnId="{D9F94BE2-ABCA-4C45-98ED-DFE1BB848C18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E0541C-8C92-412B-8622-8D2EFE606CAB}" type="sibTrans" cxnId="{D9F94BE2-ABCA-4C45-98ED-DFE1BB848C18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586057-A0DF-4F26-8E45-189ED44B9F1F}">
      <dgm:prSet custT="1"/>
      <dgm:spPr>
        <a:solidFill>
          <a:schemeClr val="accent3">
            <a:lumMod val="40000"/>
            <a:lumOff val="60000"/>
          </a:schemeClr>
        </a:solidFill>
      </dgm:spPr>
      <dgm:t>
        <a:bodyPr lIns="182880" rIns="182880"/>
        <a:lstStyle/>
        <a:p>
          <a:pPr algn="just">
            <a:spcBef>
              <a:spcPts val="300"/>
            </a:spcBef>
            <a:spcAft>
              <a:spcPts val="300"/>
            </a:spcAft>
          </a:pPr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Compensation mechanisms reinforced</a:t>
          </a:r>
        </a:p>
        <a:p>
          <a:pPr algn="just">
            <a:spcBef>
              <a:spcPts val="300"/>
            </a:spcBef>
            <a:spcAft>
              <a:spcPts val="300"/>
            </a:spcAft>
          </a:pPr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Funds for compensation scheme established</a:t>
          </a:r>
        </a:p>
        <a:p>
          <a:pPr algn="just">
            <a:spcBef>
              <a:spcPts val="300"/>
            </a:spcBef>
            <a:spcAft>
              <a:spcPts val="300"/>
            </a:spcAft>
          </a:pPr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Emergency ASF funds maintained  </a:t>
          </a:r>
          <a:endParaRPr lang="en-U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0BBC31-CAE4-46A0-B11A-B810BDEA3562}" type="parTrans" cxnId="{174E3D34-8EA4-400D-BC37-FB948FFC55E7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20853E-1692-44A1-B864-FF5F8C2AB101}" type="sibTrans" cxnId="{174E3D34-8EA4-400D-BC37-FB948FFC55E7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97F133-A70C-4278-87F6-7467BD52F33C}">
      <dgm:prSet custT="1"/>
      <dgm:spPr>
        <a:solidFill>
          <a:schemeClr val="accent3">
            <a:lumMod val="40000"/>
            <a:lumOff val="60000"/>
          </a:schemeClr>
        </a:solidFill>
      </dgm:spPr>
      <dgm:t>
        <a:bodyPr lIns="182880" rIns="182880"/>
        <a:lstStyle/>
        <a:p>
          <a:pPr algn="just">
            <a:spcBef>
              <a:spcPts val="300"/>
            </a:spcBef>
            <a:spcAft>
              <a:spcPts val="300"/>
            </a:spcAft>
          </a:pPr>
          <a:r>
            <a:rPr lang="en-US" sz="1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Communication strategy implemented</a:t>
          </a:r>
          <a:endParaRPr lang="en-US" sz="1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F3E4EA-093E-49A9-A7E7-5F5AD9BAB749}" type="parTrans" cxnId="{EF5A2FDD-9F1A-44C2-9569-53F1DA4A1E2F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7DC6EA-CE67-4999-8BC6-71B3BE1E8314}" type="sibTrans" cxnId="{EF5A2FDD-9F1A-44C2-9569-53F1DA4A1E2F}">
      <dgm:prSet/>
      <dgm:spPr/>
      <dgm:t>
        <a:bodyPr/>
        <a:lstStyle/>
        <a:p>
          <a:pPr>
            <a:lnSpc>
              <a:spcPct val="100000"/>
            </a:lnSpc>
            <a:spcBef>
              <a:spcPts val="300"/>
            </a:spcBef>
            <a:spcAft>
              <a:spcPts val="300"/>
            </a:spcAft>
          </a:pPr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443A7D-245A-4509-B007-4408C481104B}" type="pres">
      <dgm:prSet presAssocID="{7CC41AF6-F9BE-429F-9558-CECA22E116E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51FC6F-F831-4933-8DE1-5AE4FC33D5C9}" type="pres">
      <dgm:prSet presAssocID="{56905FB4-F7E9-4444-BD6F-57CE490F08F0}" presName="root1" presStyleCnt="0"/>
      <dgm:spPr/>
    </dgm:pt>
    <dgm:pt modelId="{BAD165A7-AF8D-49B5-9272-5720EA677048}" type="pres">
      <dgm:prSet presAssocID="{56905FB4-F7E9-4444-BD6F-57CE490F08F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0EA349-54D7-4FA0-9C92-9A87F626F07F}" type="pres">
      <dgm:prSet presAssocID="{56905FB4-F7E9-4444-BD6F-57CE490F08F0}" presName="level2hierChild" presStyleCnt="0"/>
      <dgm:spPr/>
    </dgm:pt>
    <dgm:pt modelId="{A24197C1-443A-46C7-9F6E-6257B84B718C}" type="pres">
      <dgm:prSet presAssocID="{811B70AC-7374-433F-9CB1-9D4B6C4BE13E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3C8DB2A6-FE2C-4166-ACA9-6AB9160F41D2}" type="pres">
      <dgm:prSet presAssocID="{811B70AC-7374-433F-9CB1-9D4B6C4BE13E}" presName="connTx" presStyleLbl="parChTrans1D2" presStyleIdx="0" presStyleCnt="3"/>
      <dgm:spPr/>
      <dgm:t>
        <a:bodyPr/>
        <a:lstStyle/>
        <a:p>
          <a:endParaRPr lang="en-US"/>
        </a:p>
      </dgm:t>
    </dgm:pt>
    <dgm:pt modelId="{EFFEEDEC-C7C2-4CEF-B48C-B4BADC58CFC0}" type="pres">
      <dgm:prSet presAssocID="{4923980E-CE8F-4856-8304-A1536A3BEB33}" presName="root2" presStyleCnt="0"/>
      <dgm:spPr/>
    </dgm:pt>
    <dgm:pt modelId="{3913A09D-2EEF-44E8-AB30-1448D4450570}" type="pres">
      <dgm:prSet presAssocID="{4923980E-CE8F-4856-8304-A1536A3BEB33}" presName="LevelTwoTextNode" presStyleLbl="node2" presStyleIdx="0" presStyleCnt="3" custScaleX="47014" custScaleY="852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4D85E6-8229-4342-8D21-8F59604A534D}" type="pres">
      <dgm:prSet presAssocID="{4923980E-CE8F-4856-8304-A1536A3BEB33}" presName="level3hierChild" presStyleCnt="0"/>
      <dgm:spPr/>
    </dgm:pt>
    <dgm:pt modelId="{DBC183D6-5EC0-46F4-B172-E17968537E1A}" type="pres">
      <dgm:prSet presAssocID="{4B210BE4-AB1B-46EC-9CAF-4EE79BE1F98D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D95E088B-26EA-4ADF-B1FB-30D20525C838}" type="pres">
      <dgm:prSet presAssocID="{4B210BE4-AB1B-46EC-9CAF-4EE79BE1F98D}" presName="connTx" presStyleLbl="parChTrans1D3" presStyleIdx="0" presStyleCnt="3"/>
      <dgm:spPr/>
      <dgm:t>
        <a:bodyPr/>
        <a:lstStyle/>
        <a:p>
          <a:endParaRPr lang="en-US"/>
        </a:p>
      </dgm:t>
    </dgm:pt>
    <dgm:pt modelId="{FAB10025-8F16-4A6B-B600-4625EC9F6A91}" type="pres">
      <dgm:prSet presAssocID="{2B83CEF4-2700-4D52-B714-8880A559DADE}" presName="root2" presStyleCnt="0"/>
      <dgm:spPr/>
    </dgm:pt>
    <dgm:pt modelId="{36AB25CF-2E11-4CCF-8BE3-C8D72FA85854}" type="pres">
      <dgm:prSet presAssocID="{2B83CEF4-2700-4D52-B714-8880A559DADE}" presName="LevelTwoTextNode" presStyleLbl="node3" presStyleIdx="0" presStyleCnt="3" custScaleY="1617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11810E-C3C0-46F6-8D6C-9B838D4B2490}" type="pres">
      <dgm:prSet presAssocID="{2B83CEF4-2700-4D52-B714-8880A559DADE}" presName="level3hierChild" presStyleCnt="0"/>
      <dgm:spPr/>
    </dgm:pt>
    <dgm:pt modelId="{3044E600-33C4-4C98-A51D-5D39787DFEE4}" type="pres">
      <dgm:prSet presAssocID="{3ED0F453-7D55-42FA-A766-32766E3CD7C8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B1EFC4F5-95C2-4B17-A1FD-7094CE3207F4}" type="pres">
      <dgm:prSet presAssocID="{3ED0F453-7D55-42FA-A766-32766E3CD7C8}" presName="connTx" presStyleLbl="parChTrans1D2" presStyleIdx="1" presStyleCnt="3"/>
      <dgm:spPr/>
      <dgm:t>
        <a:bodyPr/>
        <a:lstStyle/>
        <a:p>
          <a:endParaRPr lang="en-US"/>
        </a:p>
      </dgm:t>
    </dgm:pt>
    <dgm:pt modelId="{BA926F03-95AA-4826-A103-BF7DE0674A7B}" type="pres">
      <dgm:prSet presAssocID="{A10E2306-7161-4C62-BCAB-72E4951C7E55}" presName="root2" presStyleCnt="0"/>
      <dgm:spPr/>
    </dgm:pt>
    <dgm:pt modelId="{9D756E89-E211-4E39-89C3-F70E627F9B84}" type="pres">
      <dgm:prSet presAssocID="{A10E2306-7161-4C62-BCAB-72E4951C7E55}" presName="LevelTwoTextNode" presStyleLbl="node2" presStyleIdx="1" presStyleCnt="3" custScaleX="47014" custScaleY="1028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583CD1-4764-447E-80E4-6047D4194042}" type="pres">
      <dgm:prSet presAssocID="{A10E2306-7161-4C62-BCAB-72E4951C7E55}" presName="level3hierChild" presStyleCnt="0"/>
      <dgm:spPr/>
    </dgm:pt>
    <dgm:pt modelId="{55D750B1-D2D4-4657-A699-17B371C64BA4}" type="pres">
      <dgm:prSet presAssocID="{3BF3E4EA-093E-49A9-A7E7-5F5AD9BAB749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42BEEBE2-D798-4C5B-B2B5-B1159A4E5A7E}" type="pres">
      <dgm:prSet presAssocID="{3BF3E4EA-093E-49A9-A7E7-5F5AD9BAB749}" presName="connTx" presStyleLbl="parChTrans1D3" presStyleIdx="1" presStyleCnt="3"/>
      <dgm:spPr/>
      <dgm:t>
        <a:bodyPr/>
        <a:lstStyle/>
        <a:p>
          <a:endParaRPr lang="en-US"/>
        </a:p>
      </dgm:t>
    </dgm:pt>
    <dgm:pt modelId="{9973B941-A537-4191-B786-64CC91EDC8CC}" type="pres">
      <dgm:prSet presAssocID="{F497F133-A70C-4278-87F6-7467BD52F33C}" presName="root2" presStyleCnt="0"/>
      <dgm:spPr/>
    </dgm:pt>
    <dgm:pt modelId="{37BDEF86-4C45-474E-85E0-6BF22264B45C}" type="pres">
      <dgm:prSet presAssocID="{F497F133-A70C-4278-87F6-7467BD52F33C}" presName="LevelTwoTextNode" presStyleLbl="node3" presStyleIdx="1" presStyleCnt="3" custScaleY="461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2B2AA4-C06F-4848-8B3B-76B1AB6770E2}" type="pres">
      <dgm:prSet presAssocID="{F497F133-A70C-4278-87F6-7467BD52F33C}" presName="level3hierChild" presStyleCnt="0"/>
      <dgm:spPr/>
    </dgm:pt>
    <dgm:pt modelId="{AD5D3D24-3690-4B1C-99FF-5E1645295254}" type="pres">
      <dgm:prSet presAssocID="{5B3DA338-8B94-4F35-B471-3DFC2F5A0221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6421907A-7FBE-48A7-B334-716ACFEC8BDC}" type="pres">
      <dgm:prSet presAssocID="{5B3DA338-8B94-4F35-B471-3DFC2F5A0221}" presName="connTx" presStyleLbl="parChTrans1D2" presStyleIdx="2" presStyleCnt="3"/>
      <dgm:spPr/>
      <dgm:t>
        <a:bodyPr/>
        <a:lstStyle/>
        <a:p>
          <a:endParaRPr lang="en-US"/>
        </a:p>
      </dgm:t>
    </dgm:pt>
    <dgm:pt modelId="{63473DD9-9BCB-4869-A878-3FE3131643E6}" type="pres">
      <dgm:prSet presAssocID="{AE2F140D-644E-4CC6-8274-CEE0C0DCA348}" presName="root2" presStyleCnt="0"/>
      <dgm:spPr/>
    </dgm:pt>
    <dgm:pt modelId="{345DD62F-55B4-4A13-AAD1-6DC61B506E35}" type="pres">
      <dgm:prSet presAssocID="{AE2F140D-644E-4CC6-8274-CEE0C0DCA348}" presName="LevelTwoTextNode" presStyleLbl="node2" presStyleIdx="2" presStyleCnt="3" custScaleX="47014" custScaleY="852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30E1DE-AC40-4974-B3CD-4F068A2245D8}" type="pres">
      <dgm:prSet presAssocID="{AE2F140D-644E-4CC6-8274-CEE0C0DCA348}" presName="level3hierChild" presStyleCnt="0"/>
      <dgm:spPr/>
    </dgm:pt>
    <dgm:pt modelId="{AA6C9550-5346-48C9-950F-7C40B2201530}" type="pres">
      <dgm:prSet presAssocID="{B60BBC31-CAE4-46A0-B11A-B810BDEA3562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9F8459AB-D032-4611-816D-E6B8BA96411C}" type="pres">
      <dgm:prSet presAssocID="{B60BBC31-CAE4-46A0-B11A-B810BDEA3562}" presName="connTx" presStyleLbl="parChTrans1D3" presStyleIdx="2" presStyleCnt="3"/>
      <dgm:spPr/>
      <dgm:t>
        <a:bodyPr/>
        <a:lstStyle/>
        <a:p>
          <a:endParaRPr lang="en-US"/>
        </a:p>
      </dgm:t>
    </dgm:pt>
    <dgm:pt modelId="{DBC25941-4C04-484F-9699-FA356AC5C298}" type="pres">
      <dgm:prSet presAssocID="{1C586057-A0DF-4F26-8E45-189ED44B9F1F}" presName="root2" presStyleCnt="0"/>
      <dgm:spPr/>
    </dgm:pt>
    <dgm:pt modelId="{E376181B-D839-46F3-9866-04084728782A}" type="pres">
      <dgm:prSet presAssocID="{1C586057-A0DF-4F26-8E45-189ED44B9F1F}" presName="LevelTwoTextNode" presStyleLbl="node3" presStyleIdx="2" presStyleCnt="3" custScaleY="924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DEF690-7FF9-4F2A-AD96-77F8224E1A51}" type="pres">
      <dgm:prSet presAssocID="{1C586057-A0DF-4F26-8E45-189ED44B9F1F}" presName="level3hierChild" presStyleCnt="0"/>
      <dgm:spPr/>
    </dgm:pt>
  </dgm:ptLst>
  <dgm:cxnLst>
    <dgm:cxn modelId="{0930D2F6-3287-4E1A-B3B6-A8DF1946EBD6}" type="presOf" srcId="{3BF3E4EA-093E-49A9-A7E7-5F5AD9BAB749}" destId="{55D750B1-D2D4-4657-A699-17B371C64BA4}" srcOrd="0" destOrd="0" presId="urn:microsoft.com/office/officeart/2008/layout/HorizontalMultiLevelHierarchy"/>
    <dgm:cxn modelId="{A0596B8A-6AAC-4B0B-8B04-AC5DD50D6AC7}" type="presOf" srcId="{5B3DA338-8B94-4F35-B471-3DFC2F5A0221}" destId="{6421907A-7FBE-48A7-B334-716ACFEC8BDC}" srcOrd="1" destOrd="0" presId="urn:microsoft.com/office/officeart/2008/layout/HorizontalMultiLevelHierarchy"/>
    <dgm:cxn modelId="{AFA40F59-151D-4F7A-B0F9-D2F230404DF1}" type="presOf" srcId="{4B210BE4-AB1B-46EC-9CAF-4EE79BE1F98D}" destId="{D95E088B-26EA-4ADF-B1FB-30D20525C838}" srcOrd="1" destOrd="0" presId="urn:microsoft.com/office/officeart/2008/layout/HorizontalMultiLevelHierarchy"/>
    <dgm:cxn modelId="{D7828760-82F7-417D-8CFD-7BA74CF79635}" type="presOf" srcId="{3ED0F453-7D55-42FA-A766-32766E3CD7C8}" destId="{B1EFC4F5-95C2-4B17-A1FD-7094CE3207F4}" srcOrd="1" destOrd="0" presId="urn:microsoft.com/office/officeart/2008/layout/HorizontalMultiLevelHierarchy"/>
    <dgm:cxn modelId="{0C4CC4FB-5D37-4E90-8780-0BE48D3E7119}" type="presOf" srcId="{811B70AC-7374-433F-9CB1-9D4B6C4BE13E}" destId="{3C8DB2A6-FE2C-4166-ACA9-6AB9160F41D2}" srcOrd="1" destOrd="0" presId="urn:microsoft.com/office/officeart/2008/layout/HorizontalMultiLevelHierarchy"/>
    <dgm:cxn modelId="{CB9163A9-689E-4B33-B90B-E44DFCB45657}" type="presOf" srcId="{F497F133-A70C-4278-87F6-7467BD52F33C}" destId="{37BDEF86-4C45-474E-85E0-6BF22264B45C}" srcOrd="0" destOrd="0" presId="urn:microsoft.com/office/officeart/2008/layout/HorizontalMultiLevelHierarchy"/>
    <dgm:cxn modelId="{C2986A58-EA45-47BC-9460-C811E9E04E09}" type="presOf" srcId="{B60BBC31-CAE4-46A0-B11A-B810BDEA3562}" destId="{AA6C9550-5346-48C9-950F-7C40B2201530}" srcOrd="0" destOrd="0" presId="urn:microsoft.com/office/officeart/2008/layout/HorizontalMultiLevelHierarchy"/>
    <dgm:cxn modelId="{F335262B-415E-41C1-8C3B-F74DB201E0E6}" srcId="{7CC41AF6-F9BE-429F-9558-CECA22E116E4}" destId="{56905FB4-F7E9-4444-BD6F-57CE490F08F0}" srcOrd="0" destOrd="0" parTransId="{FF8AB770-2DDB-4ADB-8B0B-C7300F335BEC}" sibTransId="{18A35170-7CC4-4FE0-94C3-6639DD0607F3}"/>
    <dgm:cxn modelId="{E8E40D19-CF8D-4A8F-B2DA-2BAB51BB6F64}" type="presOf" srcId="{4923980E-CE8F-4856-8304-A1536A3BEB33}" destId="{3913A09D-2EEF-44E8-AB30-1448D4450570}" srcOrd="0" destOrd="0" presId="urn:microsoft.com/office/officeart/2008/layout/HorizontalMultiLevelHierarchy"/>
    <dgm:cxn modelId="{163B08DA-A6E7-4C2F-AF9D-B0C4308FC3F1}" type="presOf" srcId="{3ED0F453-7D55-42FA-A766-32766E3CD7C8}" destId="{3044E600-33C4-4C98-A51D-5D39787DFEE4}" srcOrd="0" destOrd="0" presId="urn:microsoft.com/office/officeart/2008/layout/HorizontalMultiLevelHierarchy"/>
    <dgm:cxn modelId="{D9F94BE2-ABCA-4C45-98ED-DFE1BB848C18}" srcId="{4923980E-CE8F-4856-8304-A1536A3BEB33}" destId="{2B83CEF4-2700-4D52-B714-8880A559DADE}" srcOrd="0" destOrd="0" parTransId="{4B210BE4-AB1B-46EC-9CAF-4EE79BE1F98D}" sibTransId="{39E0541C-8C92-412B-8622-8D2EFE606CAB}"/>
    <dgm:cxn modelId="{05336A8C-A5B1-45CC-B5C4-572971764C98}" type="presOf" srcId="{AE2F140D-644E-4CC6-8274-CEE0C0DCA348}" destId="{345DD62F-55B4-4A13-AAD1-6DC61B506E35}" srcOrd="0" destOrd="0" presId="urn:microsoft.com/office/officeart/2008/layout/HorizontalMultiLevelHierarchy"/>
    <dgm:cxn modelId="{7BA04A1C-7805-4DB3-A548-930D685B0EA4}" type="presOf" srcId="{7CC41AF6-F9BE-429F-9558-CECA22E116E4}" destId="{F7443A7D-245A-4509-B007-4408C481104B}" srcOrd="0" destOrd="0" presId="urn:microsoft.com/office/officeart/2008/layout/HorizontalMultiLevelHierarchy"/>
    <dgm:cxn modelId="{44350A74-ED4A-4F0A-A8B3-11FE98C51F12}" type="presOf" srcId="{B60BBC31-CAE4-46A0-B11A-B810BDEA3562}" destId="{9F8459AB-D032-4611-816D-E6B8BA96411C}" srcOrd="1" destOrd="0" presId="urn:microsoft.com/office/officeart/2008/layout/HorizontalMultiLevelHierarchy"/>
    <dgm:cxn modelId="{EE54B617-77B9-4866-BD0C-4393CF767870}" type="presOf" srcId="{1C586057-A0DF-4F26-8E45-189ED44B9F1F}" destId="{E376181B-D839-46F3-9866-04084728782A}" srcOrd="0" destOrd="0" presId="urn:microsoft.com/office/officeart/2008/layout/HorizontalMultiLevelHierarchy"/>
    <dgm:cxn modelId="{1C107202-06A3-421E-864E-40D330B2F33B}" type="presOf" srcId="{3BF3E4EA-093E-49A9-A7E7-5F5AD9BAB749}" destId="{42BEEBE2-D798-4C5B-B2B5-B1159A4E5A7E}" srcOrd="1" destOrd="0" presId="urn:microsoft.com/office/officeart/2008/layout/HorizontalMultiLevelHierarchy"/>
    <dgm:cxn modelId="{EF5A2FDD-9F1A-44C2-9569-53F1DA4A1E2F}" srcId="{A10E2306-7161-4C62-BCAB-72E4951C7E55}" destId="{F497F133-A70C-4278-87F6-7467BD52F33C}" srcOrd="0" destOrd="0" parTransId="{3BF3E4EA-093E-49A9-A7E7-5F5AD9BAB749}" sibTransId="{757DC6EA-CE67-4999-8BC6-71B3BE1E8314}"/>
    <dgm:cxn modelId="{0AB49D7D-2378-4046-91A3-54A385080293}" type="presOf" srcId="{4B210BE4-AB1B-46EC-9CAF-4EE79BE1F98D}" destId="{DBC183D6-5EC0-46F4-B172-E17968537E1A}" srcOrd="0" destOrd="0" presId="urn:microsoft.com/office/officeart/2008/layout/HorizontalMultiLevelHierarchy"/>
    <dgm:cxn modelId="{D2BBCBE5-C342-4515-A5F9-90AFD9B40029}" type="presOf" srcId="{56905FB4-F7E9-4444-BD6F-57CE490F08F0}" destId="{BAD165A7-AF8D-49B5-9272-5720EA677048}" srcOrd="0" destOrd="0" presId="urn:microsoft.com/office/officeart/2008/layout/HorizontalMultiLevelHierarchy"/>
    <dgm:cxn modelId="{9A7080BA-47CC-4176-80DF-1F4CF1B126DD}" srcId="{56905FB4-F7E9-4444-BD6F-57CE490F08F0}" destId="{4923980E-CE8F-4856-8304-A1536A3BEB33}" srcOrd="0" destOrd="0" parTransId="{811B70AC-7374-433F-9CB1-9D4B6C4BE13E}" sibTransId="{A6353A86-B29D-4A5E-98D1-401EEDF50835}"/>
    <dgm:cxn modelId="{AE7343DE-5888-40FF-B68F-28BE4611A947}" type="presOf" srcId="{5B3DA338-8B94-4F35-B471-3DFC2F5A0221}" destId="{AD5D3D24-3690-4B1C-99FF-5E1645295254}" srcOrd="0" destOrd="0" presId="urn:microsoft.com/office/officeart/2008/layout/HorizontalMultiLevelHierarchy"/>
    <dgm:cxn modelId="{174E3D34-8EA4-400D-BC37-FB948FFC55E7}" srcId="{AE2F140D-644E-4CC6-8274-CEE0C0DCA348}" destId="{1C586057-A0DF-4F26-8E45-189ED44B9F1F}" srcOrd="0" destOrd="0" parTransId="{B60BBC31-CAE4-46A0-B11A-B810BDEA3562}" sibTransId="{2420853E-1692-44A1-B864-FF5F8C2AB101}"/>
    <dgm:cxn modelId="{21FDC9F1-CE51-4FE8-829A-BB6E23E3B8F2}" type="presOf" srcId="{2B83CEF4-2700-4D52-B714-8880A559DADE}" destId="{36AB25CF-2E11-4CCF-8BE3-C8D72FA85854}" srcOrd="0" destOrd="0" presId="urn:microsoft.com/office/officeart/2008/layout/HorizontalMultiLevelHierarchy"/>
    <dgm:cxn modelId="{5ED854D6-6D2D-4D36-A3F5-053FBD99EDC1}" type="presOf" srcId="{A10E2306-7161-4C62-BCAB-72E4951C7E55}" destId="{9D756E89-E211-4E39-89C3-F70E627F9B84}" srcOrd="0" destOrd="0" presId="urn:microsoft.com/office/officeart/2008/layout/HorizontalMultiLevelHierarchy"/>
    <dgm:cxn modelId="{C80BE9CE-2D5C-4DF9-972A-56673AC40824}" srcId="{56905FB4-F7E9-4444-BD6F-57CE490F08F0}" destId="{A10E2306-7161-4C62-BCAB-72E4951C7E55}" srcOrd="1" destOrd="0" parTransId="{3ED0F453-7D55-42FA-A766-32766E3CD7C8}" sibTransId="{CCF979D6-F81F-4299-96C1-2E7C1A3C95CB}"/>
    <dgm:cxn modelId="{2ACB98D0-222A-4819-822E-33B0C3E16C23}" type="presOf" srcId="{811B70AC-7374-433F-9CB1-9D4B6C4BE13E}" destId="{A24197C1-443A-46C7-9F6E-6257B84B718C}" srcOrd="0" destOrd="0" presId="urn:microsoft.com/office/officeart/2008/layout/HorizontalMultiLevelHierarchy"/>
    <dgm:cxn modelId="{B0DF982E-DD5F-46C7-AFE7-6A2744F23B8E}" srcId="{56905FB4-F7E9-4444-BD6F-57CE490F08F0}" destId="{AE2F140D-644E-4CC6-8274-CEE0C0DCA348}" srcOrd="2" destOrd="0" parTransId="{5B3DA338-8B94-4F35-B471-3DFC2F5A0221}" sibTransId="{8643C72D-1D89-4ABA-9EBA-E4FC6837B02F}"/>
    <dgm:cxn modelId="{31285A18-3A09-49CF-8BDD-75CD09D4E1AB}" type="presParOf" srcId="{F7443A7D-245A-4509-B007-4408C481104B}" destId="{F751FC6F-F831-4933-8DE1-5AE4FC33D5C9}" srcOrd="0" destOrd="0" presId="urn:microsoft.com/office/officeart/2008/layout/HorizontalMultiLevelHierarchy"/>
    <dgm:cxn modelId="{EA92A485-9504-428A-996D-CAAD65CD7BAE}" type="presParOf" srcId="{F751FC6F-F831-4933-8DE1-5AE4FC33D5C9}" destId="{BAD165A7-AF8D-49B5-9272-5720EA677048}" srcOrd="0" destOrd="0" presId="urn:microsoft.com/office/officeart/2008/layout/HorizontalMultiLevelHierarchy"/>
    <dgm:cxn modelId="{34238B0F-F99D-4CC3-A92A-395D60AF3232}" type="presParOf" srcId="{F751FC6F-F831-4933-8DE1-5AE4FC33D5C9}" destId="{860EA349-54D7-4FA0-9C92-9A87F626F07F}" srcOrd="1" destOrd="0" presId="urn:microsoft.com/office/officeart/2008/layout/HorizontalMultiLevelHierarchy"/>
    <dgm:cxn modelId="{C9633E78-4252-469C-AAC8-68A14980F7E5}" type="presParOf" srcId="{860EA349-54D7-4FA0-9C92-9A87F626F07F}" destId="{A24197C1-443A-46C7-9F6E-6257B84B718C}" srcOrd="0" destOrd="0" presId="urn:microsoft.com/office/officeart/2008/layout/HorizontalMultiLevelHierarchy"/>
    <dgm:cxn modelId="{FFC566DA-38F5-4E04-9996-2F6C6EF50DE2}" type="presParOf" srcId="{A24197C1-443A-46C7-9F6E-6257B84B718C}" destId="{3C8DB2A6-FE2C-4166-ACA9-6AB9160F41D2}" srcOrd="0" destOrd="0" presId="urn:microsoft.com/office/officeart/2008/layout/HorizontalMultiLevelHierarchy"/>
    <dgm:cxn modelId="{96EBAD69-F1E9-4F29-968B-30F49D6C789D}" type="presParOf" srcId="{860EA349-54D7-4FA0-9C92-9A87F626F07F}" destId="{EFFEEDEC-C7C2-4CEF-B48C-B4BADC58CFC0}" srcOrd="1" destOrd="0" presId="urn:microsoft.com/office/officeart/2008/layout/HorizontalMultiLevelHierarchy"/>
    <dgm:cxn modelId="{AFB378B0-48A4-4660-91DB-C28E3670E2B2}" type="presParOf" srcId="{EFFEEDEC-C7C2-4CEF-B48C-B4BADC58CFC0}" destId="{3913A09D-2EEF-44E8-AB30-1448D4450570}" srcOrd="0" destOrd="0" presId="urn:microsoft.com/office/officeart/2008/layout/HorizontalMultiLevelHierarchy"/>
    <dgm:cxn modelId="{E5F1A03A-CB69-4C0D-9BCD-51A1D1726D53}" type="presParOf" srcId="{EFFEEDEC-C7C2-4CEF-B48C-B4BADC58CFC0}" destId="{CA4D85E6-8229-4342-8D21-8F59604A534D}" srcOrd="1" destOrd="0" presId="urn:microsoft.com/office/officeart/2008/layout/HorizontalMultiLevelHierarchy"/>
    <dgm:cxn modelId="{1B833286-E87D-4E15-BBC4-778491FDE2BA}" type="presParOf" srcId="{CA4D85E6-8229-4342-8D21-8F59604A534D}" destId="{DBC183D6-5EC0-46F4-B172-E17968537E1A}" srcOrd="0" destOrd="0" presId="urn:microsoft.com/office/officeart/2008/layout/HorizontalMultiLevelHierarchy"/>
    <dgm:cxn modelId="{5D5DE491-51AF-48F4-83EE-2C6B880A9344}" type="presParOf" srcId="{DBC183D6-5EC0-46F4-B172-E17968537E1A}" destId="{D95E088B-26EA-4ADF-B1FB-30D20525C838}" srcOrd="0" destOrd="0" presId="urn:microsoft.com/office/officeart/2008/layout/HorizontalMultiLevelHierarchy"/>
    <dgm:cxn modelId="{45CFD01B-8A1A-4D4C-B0ED-35EE0EF58C03}" type="presParOf" srcId="{CA4D85E6-8229-4342-8D21-8F59604A534D}" destId="{FAB10025-8F16-4A6B-B600-4625EC9F6A91}" srcOrd="1" destOrd="0" presId="urn:microsoft.com/office/officeart/2008/layout/HorizontalMultiLevelHierarchy"/>
    <dgm:cxn modelId="{BE065C29-35A6-423A-9918-99388928478A}" type="presParOf" srcId="{FAB10025-8F16-4A6B-B600-4625EC9F6A91}" destId="{36AB25CF-2E11-4CCF-8BE3-C8D72FA85854}" srcOrd="0" destOrd="0" presId="urn:microsoft.com/office/officeart/2008/layout/HorizontalMultiLevelHierarchy"/>
    <dgm:cxn modelId="{84D8C8DB-CA93-43D3-82D4-12DC34569191}" type="presParOf" srcId="{FAB10025-8F16-4A6B-B600-4625EC9F6A91}" destId="{7A11810E-C3C0-46F6-8D6C-9B838D4B2490}" srcOrd="1" destOrd="0" presId="urn:microsoft.com/office/officeart/2008/layout/HorizontalMultiLevelHierarchy"/>
    <dgm:cxn modelId="{1D2EB1A8-D272-497B-9439-FA67A3701BF9}" type="presParOf" srcId="{860EA349-54D7-4FA0-9C92-9A87F626F07F}" destId="{3044E600-33C4-4C98-A51D-5D39787DFEE4}" srcOrd="2" destOrd="0" presId="urn:microsoft.com/office/officeart/2008/layout/HorizontalMultiLevelHierarchy"/>
    <dgm:cxn modelId="{4CE9EBBA-BE4D-4C9A-A5E0-D21735B3F01D}" type="presParOf" srcId="{3044E600-33C4-4C98-A51D-5D39787DFEE4}" destId="{B1EFC4F5-95C2-4B17-A1FD-7094CE3207F4}" srcOrd="0" destOrd="0" presId="urn:microsoft.com/office/officeart/2008/layout/HorizontalMultiLevelHierarchy"/>
    <dgm:cxn modelId="{6806A235-B7DC-452A-931D-717BBF97ADED}" type="presParOf" srcId="{860EA349-54D7-4FA0-9C92-9A87F626F07F}" destId="{BA926F03-95AA-4826-A103-BF7DE0674A7B}" srcOrd="3" destOrd="0" presId="urn:microsoft.com/office/officeart/2008/layout/HorizontalMultiLevelHierarchy"/>
    <dgm:cxn modelId="{8344AB7A-8924-48A7-9B0E-098BA00875BD}" type="presParOf" srcId="{BA926F03-95AA-4826-A103-BF7DE0674A7B}" destId="{9D756E89-E211-4E39-89C3-F70E627F9B84}" srcOrd="0" destOrd="0" presId="urn:microsoft.com/office/officeart/2008/layout/HorizontalMultiLevelHierarchy"/>
    <dgm:cxn modelId="{F10A29B9-F3BB-444C-B9E3-3878FF47FD37}" type="presParOf" srcId="{BA926F03-95AA-4826-A103-BF7DE0674A7B}" destId="{45583CD1-4764-447E-80E4-6047D4194042}" srcOrd="1" destOrd="0" presId="urn:microsoft.com/office/officeart/2008/layout/HorizontalMultiLevelHierarchy"/>
    <dgm:cxn modelId="{63DEDFC8-4229-4EE0-8D7E-99095393819B}" type="presParOf" srcId="{45583CD1-4764-447E-80E4-6047D4194042}" destId="{55D750B1-D2D4-4657-A699-17B371C64BA4}" srcOrd="0" destOrd="0" presId="urn:microsoft.com/office/officeart/2008/layout/HorizontalMultiLevelHierarchy"/>
    <dgm:cxn modelId="{AF72E4A7-2521-45DF-9115-FE1181DF2696}" type="presParOf" srcId="{55D750B1-D2D4-4657-A699-17B371C64BA4}" destId="{42BEEBE2-D798-4C5B-B2B5-B1159A4E5A7E}" srcOrd="0" destOrd="0" presId="urn:microsoft.com/office/officeart/2008/layout/HorizontalMultiLevelHierarchy"/>
    <dgm:cxn modelId="{3715AF09-DE59-4414-8A86-1A21B6A7BF8E}" type="presParOf" srcId="{45583CD1-4764-447E-80E4-6047D4194042}" destId="{9973B941-A537-4191-B786-64CC91EDC8CC}" srcOrd="1" destOrd="0" presId="urn:microsoft.com/office/officeart/2008/layout/HorizontalMultiLevelHierarchy"/>
    <dgm:cxn modelId="{6EAADEEB-4AED-418D-9443-D0304BDB9802}" type="presParOf" srcId="{9973B941-A537-4191-B786-64CC91EDC8CC}" destId="{37BDEF86-4C45-474E-85E0-6BF22264B45C}" srcOrd="0" destOrd="0" presId="urn:microsoft.com/office/officeart/2008/layout/HorizontalMultiLevelHierarchy"/>
    <dgm:cxn modelId="{ACC6024F-BC4E-4D46-AE2D-AAC035E64950}" type="presParOf" srcId="{9973B941-A537-4191-B786-64CC91EDC8CC}" destId="{BE2B2AA4-C06F-4848-8B3B-76B1AB6770E2}" srcOrd="1" destOrd="0" presId="urn:microsoft.com/office/officeart/2008/layout/HorizontalMultiLevelHierarchy"/>
    <dgm:cxn modelId="{1DD5C413-43E3-4EE6-A0EE-97799BEBCD1D}" type="presParOf" srcId="{860EA349-54D7-4FA0-9C92-9A87F626F07F}" destId="{AD5D3D24-3690-4B1C-99FF-5E1645295254}" srcOrd="4" destOrd="0" presId="urn:microsoft.com/office/officeart/2008/layout/HorizontalMultiLevelHierarchy"/>
    <dgm:cxn modelId="{CA867667-C87A-41D6-9F9D-610B9DE8ED46}" type="presParOf" srcId="{AD5D3D24-3690-4B1C-99FF-5E1645295254}" destId="{6421907A-7FBE-48A7-B334-716ACFEC8BDC}" srcOrd="0" destOrd="0" presId="urn:microsoft.com/office/officeart/2008/layout/HorizontalMultiLevelHierarchy"/>
    <dgm:cxn modelId="{1D597656-7FCA-42CA-AA32-BB608FA4912C}" type="presParOf" srcId="{860EA349-54D7-4FA0-9C92-9A87F626F07F}" destId="{63473DD9-9BCB-4869-A878-3FE3131643E6}" srcOrd="5" destOrd="0" presId="urn:microsoft.com/office/officeart/2008/layout/HorizontalMultiLevelHierarchy"/>
    <dgm:cxn modelId="{3BD43BAC-E0FB-4255-ACFB-0C8433BFF786}" type="presParOf" srcId="{63473DD9-9BCB-4869-A878-3FE3131643E6}" destId="{345DD62F-55B4-4A13-AAD1-6DC61B506E35}" srcOrd="0" destOrd="0" presId="urn:microsoft.com/office/officeart/2008/layout/HorizontalMultiLevelHierarchy"/>
    <dgm:cxn modelId="{58F8E846-2473-4C11-8482-39EF4719237E}" type="presParOf" srcId="{63473DD9-9BCB-4869-A878-3FE3131643E6}" destId="{C430E1DE-AC40-4974-B3CD-4F068A2245D8}" srcOrd="1" destOrd="0" presId="urn:microsoft.com/office/officeart/2008/layout/HorizontalMultiLevelHierarchy"/>
    <dgm:cxn modelId="{C3ADDED5-429E-498F-9561-AD6E43EFFEE8}" type="presParOf" srcId="{C430E1DE-AC40-4974-B3CD-4F068A2245D8}" destId="{AA6C9550-5346-48C9-950F-7C40B2201530}" srcOrd="0" destOrd="0" presId="urn:microsoft.com/office/officeart/2008/layout/HorizontalMultiLevelHierarchy"/>
    <dgm:cxn modelId="{C06EEAE7-4682-4EAA-9BE4-9D85BEEE16C5}" type="presParOf" srcId="{AA6C9550-5346-48C9-950F-7C40B2201530}" destId="{9F8459AB-D032-4611-816D-E6B8BA96411C}" srcOrd="0" destOrd="0" presId="urn:microsoft.com/office/officeart/2008/layout/HorizontalMultiLevelHierarchy"/>
    <dgm:cxn modelId="{E90FB488-F873-455D-9E2D-138961E455C3}" type="presParOf" srcId="{C430E1DE-AC40-4974-B3CD-4F068A2245D8}" destId="{DBC25941-4C04-484F-9699-FA356AC5C298}" srcOrd="1" destOrd="0" presId="urn:microsoft.com/office/officeart/2008/layout/HorizontalMultiLevelHierarchy"/>
    <dgm:cxn modelId="{5DFD5869-376C-439C-9D13-4006B64025DA}" type="presParOf" srcId="{DBC25941-4C04-484F-9699-FA356AC5C298}" destId="{E376181B-D839-46F3-9866-04084728782A}" srcOrd="0" destOrd="0" presId="urn:microsoft.com/office/officeart/2008/layout/HorizontalMultiLevelHierarchy"/>
    <dgm:cxn modelId="{A198321D-E2BE-43CA-8C99-9A79BF8C2F1C}" type="presParOf" srcId="{DBC25941-4C04-484F-9699-FA356AC5C298}" destId="{65DEF690-7FF9-4F2A-AD96-77F8224E1A5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A1575F-6ED8-4563-B82C-BC60098BF7B1}">
      <dsp:nvSpPr>
        <dsp:cNvPr id="0" name=""/>
        <dsp:cNvSpPr/>
      </dsp:nvSpPr>
      <dsp:spPr>
        <a:xfrm>
          <a:off x="0" y="0"/>
          <a:ext cx="1981200" cy="2088000"/>
        </a:xfrm>
        <a:prstGeom prst="rightArrow">
          <a:avLst/>
        </a:prstGeom>
        <a:solidFill>
          <a:srgbClr val="E2A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6698AB-6630-4F3D-949D-E79882071405}">
      <dsp:nvSpPr>
        <dsp:cNvPr id="0" name=""/>
        <dsp:cNvSpPr/>
      </dsp:nvSpPr>
      <dsp:spPr>
        <a:xfrm>
          <a:off x="159811" y="544800"/>
          <a:ext cx="1623268" cy="104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Arial Black" pitchFamily="34" charset="0"/>
            </a:rPr>
            <a:t>Objectives</a:t>
          </a:r>
          <a:endParaRPr lang="en-US" sz="2000" kern="1200" dirty="0">
            <a:solidFill>
              <a:schemeClr val="bg1"/>
            </a:solidFill>
            <a:latin typeface="Arial Black" pitchFamily="34" charset="0"/>
          </a:endParaRPr>
        </a:p>
      </dsp:txBody>
      <dsp:txXfrm>
        <a:off x="159811" y="544800"/>
        <a:ext cx="1623268" cy="1044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6C9550-5346-48C9-950F-7C40B2201530}">
      <dsp:nvSpPr>
        <dsp:cNvPr id="0" name=""/>
        <dsp:cNvSpPr/>
      </dsp:nvSpPr>
      <dsp:spPr>
        <a:xfrm>
          <a:off x="3960309" y="4776017"/>
          <a:ext cx="7488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48843" y="4572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endParaRPr lang="en-US" sz="5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16010" y="4803016"/>
        <a:ext cx="37442" cy="37442"/>
      </dsp:txXfrm>
    </dsp:sp>
    <dsp:sp modelId="{AD5D3D24-3690-4B1C-99FF-5E1645295254}">
      <dsp:nvSpPr>
        <dsp:cNvPr id="0" name=""/>
        <dsp:cNvSpPr/>
      </dsp:nvSpPr>
      <dsp:spPr>
        <a:xfrm>
          <a:off x="1451160" y="3009900"/>
          <a:ext cx="748843" cy="1811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4421" y="0"/>
              </a:lnTo>
              <a:lnTo>
                <a:pt x="374421" y="1811837"/>
              </a:lnTo>
              <a:lnTo>
                <a:pt x="748843" y="181183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endParaRPr lang="en-US" sz="6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76570" y="3866806"/>
        <a:ext cx="98024" cy="98024"/>
      </dsp:txXfrm>
    </dsp:sp>
    <dsp:sp modelId="{55D750B1-D2D4-4657-A699-17B371C64BA4}">
      <dsp:nvSpPr>
        <dsp:cNvPr id="0" name=""/>
        <dsp:cNvSpPr/>
      </dsp:nvSpPr>
      <dsp:spPr>
        <a:xfrm>
          <a:off x="3960309" y="3125172"/>
          <a:ext cx="7488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48843" y="4572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endParaRPr lang="en-US" sz="5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16010" y="3152171"/>
        <a:ext cx="37442" cy="37442"/>
      </dsp:txXfrm>
    </dsp:sp>
    <dsp:sp modelId="{3044E600-33C4-4C98-A51D-5D39787DFEE4}">
      <dsp:nvSpPr>
        <dsp:cNvPr id="0" name=""/>
        <dsp:cNvSpPr/>
      </dsp:nvSpPr>
      <dsp:spPr>
        <a:xfrm>
          <a:off x="1451160" y="3009900"/>
          <a:ext cx="748843" cy="1609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4421" y="0"/>
              </a:lnTo>
              <a:lnTo>
                <a:pt x="374421" y="160992"/>
              </a:lnTo>
              <a:lnTo>
                <a:pt x="748843" y="16099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endParaRPr lang="en-US" sz="5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06433" y="3071247"/>
        <a:ext cx="38297" cy="38297"/>
      </dsp:txXfrm>
    </dsp:sp>
    <dsp:sp modelId="{DBC183D6-5EC0-46F4-B172-E17968537E1A}">
      <dsp:nvSpPr>
        <dsp:cNvPr id="0" name=""/>
        <dsp:cNvSpPr/>
      </dsp:nvSpPr>
      <dsp:spPr>
        <a:xfrm>
          <a:off x="3960309" y="1152342"/>
          <a:ext cx="7488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48843" y="4572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endParaRPr lang="en-US" sz="5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16010" y="1179340"/>
        <a:ext cx="37442" cy="37442"/>
      </dsp:txXfrm>
    </dsp:sp>
    <dsp:sp modelId="{A24197C1-443A-46C7-9F6E-6257B84B718C}">
      <dsp:nvSpPr>
        <dsp:cNvPr id="0" name=""/>
        <dsp:cNvSpPr/>
      </dsp:nvSpPr>
      <dsp:spPr>
        <a:xfrm>
          <a:off x="1451160" y="1198062"/>
          <a:ext cx="748843" cy="1811837"/>
        </a:xfrm>
        <a:custGeom>
          <a:avLst/>
          <a:gdLst/>
          <a:ahLst/>
          <a:cxnLst/>
          <a:rect l="0" t="0" r="0" b="0"/>
          <a:pathLst>
            <a:path>
              <a:moveTo>
                <a:pt x="0" y="1811837"/>
              </a:moveTo>
              <a:lnTo>
                <a:pt x="374421" y="1811837"/>
              </a:lnTo>
              <a:lnTo>
                <a:pt x="374421" y="0"/>
              </a:lnTo>
              <a:lnTo>
                <a:pt x="748843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endParaRPr lang="en-US" sz="6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76570" y="2054968"/>
        <a:ext cx="98024" cy="98024"/>
      </dsp:txXfrm>
    </dsp:sp>
    <dsp:sp modelId="{BAD165A7-AF8D-49B5-9272-5720EA677048}">
      <dsp:nvSpPr>
        <dsp:cNvPr id="0" name=""/>
        <dsp:cNvSpPr/>
      </dsp:nvSpPr>
      <dsp:spPr>
        <a:xfrm rot="16200000">
          <a:off x="-2123627" y="2439135"/>
          <a:ext cx="6008048" cy="1141529"/>
        </a:xfrm>
        <a:prstGeom prst="rect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Holistic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2123627" y="2439135"/>
        <a:ext cx="6008048" cy="1141529"/>
      </dsp:txXfrm>
    </dsp:sp>
    <dsp:sp modelId="{3913A09D-2EEF-44E8-AB30-1448D4450570}">
      <dsp:nvSpPr>
        <dsp:cNvPr id="0" name=""/>
        <dsp:cNvSpPr/>
      </dsp:nvSpPr>
      <dsp:spPr>
        <a:xfrm>
          <a:off x="2200003" y="711262"/>
          <a:ext cx="1760305" cy="973598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Development /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organization of the pig sector 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00003" y="711262"/>
        <a:ext cx="1760305" cy="973598"/>
      </dsp:txXfrm>
    </dsp:sp>
    <dsp:sp modelId="{36AB25CF-2E11-4CCF-8BE3-C8D72FA85854}">
      <dsp:nvSpPr>
        <dsp:cNvPr id="0" name=""/>
        <dsp:cNvSpPr/>
      </dsp:nvSpPr>
      <dsp:spPr>
        <a:xfrm>
          <a:off x="4709152" y="683123"/>
          <a:ext cx="3744215" cy="1029876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7620" rIns="182880" bIns="76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Producers’ associations in   improving husbandry, genetics, feed, housing and access to market supported</a:t>
          </a:r>
          <a:endParaRPr lang="en-US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09152" y="683123"/>
        <a:ext cx="3744215" cy="1029876"/>
      </dsp:txXfrm>
    </dsp:sp>
    <dsp:sp modelId="{9D756E89-E211-4E39-89C3-F70E627F9B84}">
      <dsp:nvSpPr>
        <dsp:cNvPr id="0" name=""/>
        <dsp:cNvSpPr/>
      </dsp:nvSpPr>
      <dsp:spPr>
        <a:xfrm>
          <a:off x="2200003" y="2584009"/>
          <a:ext cx="1760305" cy="1173765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Harmonization of policy and legislation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00003" y="2584009"/>
        <a:ext cx="1760305" cy="1173765"/>
      </dsp:txXfrm>
    </dsp:sp>
    <dsp:sp modelId="{37BDEF86-4C45-474E-85E0-6BF22264B45C}">
      <dsp:nvSpPr>
        <dsp:cNvPr id="0" name=""/>
        <dsp:cNvSpPr/>
      </dsp:nvSpPr>
      <dsp:spPr>
        <a:xfrm>
          <a:off x="4709152" y="1998382"/>
          <a:ext cx="3744215" cy="2345020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7620" rIns="182880" bIns="7620" numCol="1" spcCol="1270" anchor="ctr" anchorCtr="0">
          <a:noAutofit/>
        </a:bodyPr>
        <a:lstStyle/>
        <a:p>
          <a:pPr lvl="0" algn="just" defTabSz="5334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Legislation and implementation gaps (in all African countries) assessed</a:t>
          </a:r>
        </a:p>
        <a:p>
          <a:pPr lvl="0" algn="just" defTabSz="5334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Appropriate legislation adopted and enforced </a:t>
          </a:r>
        </a:p>
        <a:p>
          <a:pPr lvl="0" algn="just" defTabSz="5334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Policies and action plan formulated and implemented in ASF (ASF-affected and at risk countries) </a:t>
          </a:r>
        </a:p>
        <a:p>
          <a:pPr lvl="0" algn="just" defTabSz="5334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Countries adopt an action plan to enforce the legislation (ASF-affected and at risk countries)</a:t>
          </a:r>
          <a:endParaRPr lang="en-US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09152" y="1998382"/>
        <a:ext cx="3744215" cy="2345020"/>
      </dsp:txXfrm>
    </dsp:sp>
    <dsp:sp modelId="{345DD62F-55B4-4A13-AAD1-6DC61B506E35}">
      <dsp:nvSpPr>
        <dsp:cNvPr id="0" name=""/>
        <dsp:cNvSpPr/>
      </dsp:nvSpPr>
      <dsp:spPr>
        <a:xfrm>
          <a:off x="2200003" y="4334938"/>
          <a:ext cx="1760305" cy="973598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Coordination, partnership and resource mobilization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00003" y="4334938"/>
        <a:ext cx="1760305" cy="973598"/>
      </dsp:txXfrm>
    </dsp:sp>
    <dsp:sp modelId="{E376181B-D839-46F3-9866-04084728782A}">
      <dsp:nvSpPr>
        <dsp:cNvPr id="0" name=""/>
        <dsp:cNvSpPr/>
      </dsp:nvSpPr>
      <dsp:spPr>
        <a:xfrm>
          <a:off x="4709152" y="4628785"/>
          <a:ext cx="3744215" cy="385905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7620" rIns="182880" bIns="76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Network of stakeholders established</a:t>
          </a:r>
          <a:endParaRPr lang="en-US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09152" y="4628785"/>
        <a:ext cx="3744215" cy="38590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9A0AB9-3CEC-41D0-9CD4-DA6A2022F61D}">
      <dsp:nvSpPr>
        <dsp:cNvPr id="0" name=""/>
        <dsp:cNvSpPr/>
      </dsp:nvSpPr>
      <dsp:spPr>
        <a:xfrm>
          <a:off x="3959485" y="4856345"/>
          <a:ext cx="7503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50307" y="4572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endParaRPr lang="en-US" sz="5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15881" y="4883307"/>
        <a:ext cx="37515" cy="37515"/>
      </dsp:txXfrm>
    </dsp:sp>
    <dsp:sp modelId="{FDEFB818-1047-45C0-A097-4BAB42AB024B}">
      <dsp:nvSpPr>
        <dsp:cNvPr id="0" name=""/>
        <dsp:cNvSpPr/>
      </dsp:nvSpPr>
      <dsp:spPr>
        <a:xfrm>
          <a:off x="1445429" y="3009900"/>
          <a:ext cx="750307" cy="1892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5153" y="0"/>
              </a:lnTo>
              <a:lnTo>
                <a:pt x="375153" y="1892165"/>
              </a:lnTo>
              <a:lnTo>
                <a:pt x="750307" y="189216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endParaRPr lang="en-US" sz="6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69695" y="3905095"/>
        <a:ext cx="101774" cy="101774"/>
      </dsp:txXfrm>
    </dsp:sp>
    <dsp:sp modelId="{AA6C9550-5346-48C9-950F-7C40B2201530}">
      <dsp:nvSpPr>
        <dsp:cNvPr id="0" name=""/>
        <dsp:cNvSpPr/>
      </dsp:nvSpPr>
      <dsp:spPr>
        <a:xfrm>
          <a:off x="3959485" y="3594901"/>
          <a:ext cx="7503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50307" y="4572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endParaRPr lang="en-US" sz="5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15881" y="3621864"/>
        <a:ext cx="37515" cy="37515"/>
      </dsp:txXfrm>
    </dsp:sp>
    <dsp:sp modelId="{AD5D3D24-3690-4B1C-99FF-5E1645295254}">
      <dsp:nvSpPr>
        <dsp:cNvPr id="0" name=""/>
        <dsp:cNvSpPr/>
      </dsp:nvSpPr>
      <dsp:spPr>
        <a:xfrm>
          <a:off x="1445429" y="3009900"/>
          <a:ext cx="750307" cy="630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5153" y="0"/>
              </a:lnTo>
              <a:lnTo>
                <a:pt x="375153" y="630721"/>
              </a:lnTo>
              <a:lnTo>
                <a:pt x="750307" y="630721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endParaRPr lang="en-US" sz="5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96078" y="3300756"/>
        <a:ext cx="49009" cy="49009"/>
      </dsp:txXfrm>
    </dsp:sp>
    <dsp:sp modelId="{55D750B1-D2D4-4657-A699-17B371C64BA4}">
      <dsp:nvSpPr>
        <dsp:cNvPr id="0" name=""/>
        <dsp:cNvSpPr/>
      </dsp:nvSpPr>
      <dsp:spPr>
        <a:xfrm>
          <a:off x="3959485" y="2333458"/>
          <a:ext cx="7503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50307" y="4572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endParaRPr lang="en-US" sz="5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15881" y="2360420"/>
        <a:ext cx="37515" cy="37515"/>
      </dsp:txXfrm>
    </dsp:sp>
    <dsp:sp modelId="{3044E600-33C4-4C98-A51D-5D39787DFEE4}">
      <dsp:nvSpPr>
        <dsp:cNvPr id="0" name=""/>
        <dsp:cNvSpPr/>
      </dsp:nvSpPr>
      <dsp:spPr>
        <a:xfrm>
          <a:off x="1445429" y="2379178"/>
          <a:ext cx="750307" cy="630721"/>
        </a:xfrm>
        <a:custGeom>
          <a:avLst/>
          <a:gdLst/>
          <a:ahLst/>
          <a:cxnLst/>
          <a:rect l="0" t="0" r="0" b="0"/>
          <a:pathLst>
            <a:path>
              <a:moveTo>
                <a:pt x="0" y="630721"/>
              </a:moveTo>
              <a:lnTo>
                <a:pt x="375153" y="630721"/>
              </a:lnTo>
              <a:lnTo>
                <a:pt x="375153" y="0"/>
              </a:lnTo>
              <a:lnTo>
                <a:pt x="750307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endParaRPr lang="en-US" sz="5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96078" y="2670034"/>
        <a:ext cx="49009" cy="49009"/>
      </dsp:txXfrm>
    </dsp:sp>
    <dsp:sp modelId="{DBC183D6-5EC0-46F4-B172-E17968537E1A}">
      <dsp:nvSpPr>
        <dsp:cNvPr id="0" name=""/>
        <dsp:cNvSpPr/>
      </dsp:nvSpPr>
      <dsp:spPr>
        <a:xfrm>
          <a:off x="3959485" y="1072014"/>
          <a:ext cx="7503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50307" y="4572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endParaRPr lang="en-US" sz="5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15881" y="1098976"/>
        <a:ext cx="37515" cy="37515"/>
      </dsp:txXfrm>
    </dsp:sp>
    <dsp:sp modelId="{A24197C1-443A-46C7-9F6E-6257B84B718C}">
      <dsp:nvSpPr>
        <dsp:cNvPr id="0" name=""/>
        <dsp:cNvSpPr/>
      </dsp:nvSpPr>
      <dsp:spPr>
        <a:xfrm>
          <a:off x="1445429" y="1117734"/>
          <a:ext cx="750307" cy="1892165"/>
        </a:xfrm>
        <a:custGeom>
          <a:avLst/>
          <a:gdLst/>
          <a:ahLst/>
          <a:cxnLst/>
          <a:rect l="0" t="0" r="0" b="0"/>
          <a:pathLst>
            <a:path>
              <a:moveTo>
                <a:pt x="0" y="1892165"/>
              </a:moveTo>
              <a:lnTo>
                <a:pt x="375153" y="1892165"/>
              </a:lnTo>
              <a:lnTo>
                <a:pt x="375153" y="0"/>
              </a:lnTo>
              <a:lnTo>
                <a:pt x="750307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endParaRPr lang="en-US" sz="6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69695" y="2012929"/>
        <a:ext cx="101774" cy="101774"/>
      </dsp:txXfrm>
    </dsp:sp>
    <dsp:sp modelId="{BAD165A7-AF8D-49B5-9272-5720EA677048}">
      <dsp:nvSpPr>
        <dsp:cNvPr id="0" name=""/>
        <dsp:cNvSpPr/>
      </dsp:nvSpPr>
      <dsp:spPr>
        <a:xfrm rot="16200000">
          <a:off x="-2136351" y="2438018"/>
          <a:ext cx="6019800" cy="1143762"/>
        </a:xfrm>
        <a:prstGeom prst="rect">
          <a:avLst/>
        </a:prstGeom>
        <a:solidFill>
          <a:schemeClr val="tx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Knowledge base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2136351" y="2438018"/>
        <a:ext cx="6019800" cy="1143762"/>
      </dsp:txXfrm>
    </dsp:sp>
    <dsp:sp modelId="{3913A09D-2EEF-44E8-AB30-1448D4450570}">
      <dsp:nvSpPr>
        <dsp:cNvPr id="0" name=""/>
        <dsp:cNvSpPr/>
      </dsp:nvSpPr>
      <dsp:spPr>
        <a:xfrm>
          <a:off x="2195736" y="629982"/>
          <a:ext cx="1763748" cy="975503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Information management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95736" y="629982"/>
        <a:ext cx="1763748" cy="975503"/>
      </dsp:txXfrm>
    </dsp:sp>
    <dsp:sp modelId="{36AB25CF-2E11-4CCF-8BE3-C8D72FA85854}">
      <dsp:nvSpPr>
        <dsp:cNvPr id="0" name=""/>
        <dsp:cNvSpPr/>
      </dsp:nvSpPr>
      <dsp:spPr>
        <a:xfrm>
          <a:off x="4709793" y="711470"/>
          <a:ext cx="3751539" cy="812528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7620" rIns="182880" bIns="7620" numCol="1" spcCol="1270" anchor="ctr" anchorCtr="0">
          <a:noAutofit/>
        </a:bodyPr>
        <a:lstStyle/>
        <a:p>
          <a:pPr lvl="0" algn="just" defTabSz="5334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Sustainable information system (platform, protocol, network for exchange)</a:t>
          </a:r>
          <a:endParaRPr lang="en-US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09793" y="711470"/>
        <a:ext cx="3751539" cy="812528"/>
      </dsp:txXfrm>
    </dsp:sp>
    <dsp:sp modelId="{9D756E89-E211-4E39-89C3-F70E627F9B84}">
      <dsp:nvSpPr>
        <dsp:cNvPr id="0" name=""/>
        <dsp:cNvSpPr/>
      </dsp:nvSpPr>
      <dsp:spPr>
        <a:xfrm>
          <a:off x="2195736" y="1891426"/>
          <a:ext cx="1763748" cy="975503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Research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95736" y="1891426"/>
        <a:ext cx="1763748" cy="975503"/>
      </dsp:txXfrm>
    </dsp:sp>
    <dsp:sp modelId="{37BDEF86-4C45-474E-85E0-6BF22264B45C}">
      <dsp:nvSpPr>
        <dsp:cNvPr id="0" name=""/>
        <dsp:cNvSpPr/>
      </dsp:nvSpPr>
      <dsp:spPr>
        <a:xfrm>
          <a:off x="4709793" y="2063316"/>
          <a:ext cx="3751539" cy="631722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7620" rIns="182880" bIns="7620" numCol="1" spcCol="1270" anchor="ctr" anchorCtr="0">
          <a:noAutofit/>
        </a:bodyPr>
        <a:lstStyle/>
        <a:p>
          <a:pPr marL="112713" lvl="0" indent="0" algn="just" defTabSz="533400">
            <a:lnSpc>
              <a:spcPct val="100000"/>
            </a:lnSpc>
            <a:spcBef>
              <a:spcPct val="0"/>
            </a:spcBef>
            <a:spcAft>
              <a:spcPts val="300"/>
            </a:spcAft>
            <a:tabLst>
              <a:tab pos="971550" algn="l"/>
              <a:tab pos="1771650" algn="l"/>
            </a:tabLst>
          </a:pP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Research Results on the transformation of the pig sector made available</a:t>
          </a:r>
          <a:endParaRPr lang="en-US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09793" y="2063316"/>
        <a:ext cx="3751539" cy="631722"/>
      </dsp:txXfrm>
    </dsp:sp>
    <dsp:sp modelId="{345DD62F-55B4-4A13-AAD1-6DC61B506E35}">
      <dsp:nvSpPr>
        <dsp:cNvPr id="0" name=""/>
        <dsp:cNvSpPr/>
      </dsp:nvSpPr>
      <dsp:spPr>
        <a:xfrm>
          <a:off x="2195736" y="3152870"/>
          <a:ext cx="1763748" cy="975503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Surveillance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95736" y="3152870"/>
        <a:ext cx="1763748" cy="975503"/>
      </dsp:txXfrm>
    </dsp:sp>
    <dsp:sp modelId="{E376181B-D839-46F3-9866-04084728782A}">
      <dsp:nvSpPr>
        <dsp:cNvPr id="0" name=""/>
        <dsp:cNvSpPr/>
      </dsp:nvSpPr>
      <dsp:spPr>
        <a:xfrm>
          <a:off x="4709793" y="3395044"/>
          <a:ext cx="3751539" cy="491154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7620" rIns="182880" bIns="76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Surveillance systems in full operation</a:t>
          </a:r>
          <a:endParaRPr lang="en-US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09793" y="3395044"/>
        <a:ext cx="3751539" cy="491154"/>
      </dsp:txXfrm>
    </dsp:sp>
    <dsp:sp modelId="{E8DBE374-73A4-4CD7-8577-F6FFF2CCA86E}">
      <dsp:nvSpPr>
        <dsp:cNvPr id="0" name=""/>
        <dsp:cNvSpPr/>
      </dsp:nvSpPr>
      <dsp:spPr>
        <a:xfrm>
          <a:off x="2195736" y="4414313"/>
          <a:ext cx="1763748" cy="975503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Diagnosis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95736" y="4414313"/>
        <a:ext cx="1763748" cy="975503"/>
      </dsp:txXfrm>
    </dsp:sp>
    <dsp:sp modelId="{D48FD03E-EB3A-426C-9B2E-0C0F907D3BBB}">
      <dsp:nvSpPr>
        <dsp:cNvPr id="0" name=""/>
        <dsp:cNvSpPr/>
      </dsp:nvSpPr>
      <dsp:spPr>
        <a:xfrm>
          <a:off x="4709793" y="4592449"/>
          <a:ext cx="3751539" cy="619232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7620" rIns="182880" bIns="76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 Better diagnostic technologies introduced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(e.g. Pen-side diagnostics)</a:t>
          </a:r>
          <a:endParaRPr lang="en-US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09793" y="4592449"/>
        <a:ext cx="3751539" cy="61923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6C9550-5346-48C9-950F-7C40B2201530}">
      <dsp:nvSpPr>
        <dsp:cNvPr id="0" name=""/>
        <dsp:cNvSpPr/>
      </dsp:nvSpPr>
      <dsp:spPr>
        <a:xfrm>
          <a:off x="3959485" y="4325903"/>
          <a:ext cx="7503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50307" y="4572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endParaRPr lang="en-US" sz="5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15881" y="4352865"/>
        <a:ext cx="37515" cy="37515"/>
      </dsp:txXfrm>
    </dsp:sp>
    <dsp:sp modelId="{AD5D3D24-3690-4B1C-99FF-5E1645295254}">
      <dsp:nvSpPr>
        <dsp:cNvPr id="0" name=""/>
        <dsp:cNvSpPr/>
      </dsp:nvSpPr>
      <dsp:spPr>
        <a:xfrm>
          <a:off x="1445429" y="3009900"/>
          <a:ext cx="750307" cy="1361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5153" y="0"/>
              </a:lnTo>
              <a:lnTo>
                <a:pt x="375153" y="1361723"/>
              </a:lnTo>
              <a:lnTo>
                <a:pt x="750307" y="136172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endParaRPr lang="en-US" sz="5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81714" y="3651892"/>
        <a:ext cx="77737" cy="77737"/>
      </dsp:txXfrm>
    </dsp:sp>
    <dsp:sp modelId="{55D750B1-D2D4-4657-A699-17B371C64BA4}">
      <dsp:nvSpPr>
        <dsp:cNvPr id="0" name=""/>
        <dsp:cNvSpPr/>
      </dsp:nvSpPr>
      <dsp:spPr>
        <a:xfrm>
          <a:off x="3959485" y="2964180"/>
          <a:ext cx="7503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50307" y="4572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endParaRPr lang="en-US" sz="5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15881" y="2991142"/>
        <a:ext cx="37515" cy="37515"/>
      </dsp:txXfrm>
    </dsp:sp>
    <dsp:sp modelId="{3044E600-33C4-4C98-A51D-5D39787DFEE4}">
      <dsp:nvSpPr>
        <dsp:cNvPr id="0" name=""/>
        <dsp:cNvSpPr/>
      </dsp:nvSpPr>
      <dsp:spPr>
        <a:xfrm>
          <a:off x="1445429" y="2964180"/>
          <a:ext cx="7503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50307" y="4572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endParaRPr lang="en-US" sz="5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01825" y="2991142"/>
        <a:ext cx="37515" cy="37515"/>
      </dsp:txXfrm>
    </dsp:sp>
    <dsp:sp modelId="{DBC183D6-5EC0-46F4-B172-E17968537E1A}">
      <dsp:nvSpPr>
        <dsp:cNvPr id="0" name=""/>
        <dsp:cNvSpPr/>
      </dsp:nvSpPr>
      <dsp:spPr>
        <a:xfrm>
          <a:off x="3959485" y="1602456"/>
          <a:ext cx="7503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50307" y="4572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endParaRPr lang="en-US" sz="5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15881" y="1629419"/>
        <a:ext cx="37515" cy="37515"/>
      </dsp:txXfrm>
    </dsp:sp>
    <dsp:sp modelId="{A24197C1-443A-46C7-9F6E-6257B84B718C}">
      <dsp:nvSpPr>
        <dsp:cNvPr id="0" name=""/>
        <dsp:cNvSpPr/>
      </dsp:nvSpPr>
      <dsp:spPr>
        <a:xfrm>
          <a:off x="1445429" y="1648176"/>
          <a:ext cx="750307" cy="1361723"/>
        </a:xfrm>
        <a:custGeom>
          <a:avLst/>
          <a:gdLst/>
          <a:ahLst/>
          <a:cxnLst/>
          <a:rect l="0" t="0" r="0" b="0"/>
          <a:pathLst>
            <a:path>
              <a:moveTo>
                <a:pt x="0" y="1361723"/>
              </a:moveTo>
              <a:lnTo>
                <a:pt x="375153" y="1361723"/>
              </a:lnTo>
              <a:lnTo>
                <a:pt x="375153" y="0"/>
              </a:lnTo>
              <a:lnTo>
                <a:pt x="750307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endParaRPr lang="en-US" sz="5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81714" y="2290169"/>
        <a:ext cx="77737" cy="77737"/>
      </dsp:txXfrm>
    </dsp:sp>
    <dsp:sp modelId="{BAD165A7-AF8D-49B5-9272-5720EA677048}">
      <dsp:nvSpPr>
        <dsp:cNvPr id="0" name=""/>
        <dsp:cNvSpPr/>
      </dsp:nvSpPr>
      <dsp:spPr>
        <a:xfrm rot="16200000">
          <a:off x="-2136351" y="2438018"/>
          <a:ext cx="6019800" cy="1143762"/>
        </a:xfrm>
        <a:prstGeom prst="rect">
          <a:avLst/>
        </a:prstGeom>
        <a:solidFill>
          <a:schemeClr val="tx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Area-specific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2136351" y="2438018"/>
        <a:ext cx="6019800" cy="1143762"/>
      </dsp:txXfrm>
    </dsp:sp>
    <dsp:sp modelId="{3913A09D-2EEF-44E8-AB30-1448D4450570}">
      <dsp:nvSpPr>
        <dsp:cNvPr id="0" name=""/>
        <dsp:cNvSpPr/>
      </dsp:nvSpPr>
      <dsp:spPr>
        <a:xfrm>
          <a:off x="2195736" y="1160425"/>
          <a:ext cx="1763748" cy="975503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Biosecurity 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95736" y="1160425"/>
        <a:ext cx="1763748" cy="975503"/>
      </dsp:txXfrm>
    </dsp:sp>
    <dsp:sp modelId="{36AB25CF-2E11-4CCF-8BE3-C8D72FA85854}">
      <dsp:nvSpPr>
        <dsp:cNvPr id="0" name=""/>
        <dsp:cNvSpPr/>
      </dsp:nvSpPr>
      <dsp:spPr>
        <a:xfrm>
          <a:off x="4709793" y="1238950"/>
          <a:ext cx="3751539" cy="818453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7620" rIns="182880" bIns="76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Biosecurity measures are enforced at all level (cross border, VC and farms) </a:t>
          </a:r>
          <a:endParaRPr lang="en-US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09793" y="1238950"/>
        <a:ext cx="3751539" cy="818453"/>
      </dsp:txXfrm>
    </dsp:sp>
    <dsp:sp modelId="{9D756E89-E211-4E39-89C3-F70E627F9B84}">
      <dsp:nvSpPr>
        <dsp:cNvPr id="0" name=""/>
        <dsp:cNvSpPr/>
      </dsp:nvSpPr>
      <dsp:spPr>
        <a:xfrm>
          <a:off x="2195736" y="2421869"/>
          <a:ext cx="1763748" cy="1176061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Awareness, communication and information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95736" y="2421869"/>
        <a:ext cx="1763748" cy="1176061"/>
      </dsp:txXfrm>
    </dsp:sp>
    <dsp:sp modelId="{37BDEF86-4C45-474E-85E0-6BF22264B45C}">
      <dsp:nvSpPr>
        <dsp:cNvPr id="0" name=""/>
        <dsp:cNvSpPr/>
      </dsp:nvSpPr>
      <dsp:spPr>
        <a:xfrm>
          <a:off x="4709793" y="2687050"/>
          <a:ext cx="3751539" cy="645699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7620" rIns="182880" bIns="76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Communication strategy reviewed and updated</a:t>
          </a:r>
          <a:endParaRPr lang="en-US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09793" y="2687050"/>
        <a:ext cx="3751539" cy="645699"/>
      </dsp:txXfrm>
    </dsp:sp>
    <dsp:sp modelId="{345DD62F-55B4-4A13-AAD1-6DC61B506E35}">
      <dsp:nvSpPr>
        <dsp:cNvPr id="0" name=""/>
        <dsp:cNvSpPr/>
      </dsp:nvSpPr>
      <dsp:spPr>
        <a:xfrm>
          <a:off x="2195736" y="3883871"/>
          <a:ext cx="1763748" cy="975503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Outbreak management and recovery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95736" y="3883871"/>
        <a:ext cx="1763748" cy="975503"/>
      </dsp:txXfrm>
    </dsp:sp>
    <dsp:sp modelId="{E376181B-D839-46F3-9866-04084728782A}">
      <dsp:nvSpPr>
        <dsp:cNvPr id="0" name=""/>
        <dsp:cNvSpPr/>
      </dsp:nvSpPr>
      <dsp:spPr>
        <a:xfrm>
          <a:off x="4709793" y="4094746"/>
          <a:ext cx="3751539" cy="553752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7620" rIns="182880" bIns="76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Emergency ASF funds maintained  </a:t>
          </a:r>
          <a:endParaRPr lang="en-US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09793" y="4094746"/>
        <a:ext cx="3751539" cy="55375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6C9550-5346-48C9-950F-7C40B2201530}">
      <dsp:nvSpPr>
        <dsp:cNvPr id="0" name=""/>
        <dsp:cNvSpPr/>
      </dsp:nvSpPr>
      <dsp:spPr>
        <a:xfrm>
          <a:off x="3964827" y="4270566"/>
          <a:ext cx="7408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40810" y="4572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endParaRPr lang="en-US" sz="5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16712" y="4297765"/>
        <a:ext cx="37040" cy="37040"/>
      </dsp:txXfrm>
    </dsp:sp>
    <dsp:sp modelId="{AD5D3D24-3690-4B1C-99FF-5E1645295254}">
      <dsp:nvSpPr>
        <dsp:cNvPr id="0" name=""/>
        <dsp:cNvSpPr/>
      </dsp:nvSpPr>
      <dsp:spPr>
        <a:xfrm>
          <a:off x="1482594" y="2971800"/>
          <a:ext cx="740810" cy="1344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0405" y="0"/>
              </a:lnTo>
              <a:lnTo>
                <a:pt x="370405" y="1344486"/>
              </a:lnTo>
              <a:lnTo>
                <a:pt x="740810" y="134448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endParaRPr lang="en-US" sz="5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14622" y="3605666"/>
        <a:ext cx="76753" cy="76753"/>
      </dsp:txXfrm>
    </dsp:sp>
    <dsp:sp modelId="{55D750B1-D2D4-4657-A699-17B371C64BA4}">
      <dsp:nvSpPr>
        <dsp:cNvPr id="0" name=""/>
        <dsp:cNvSpPr/>
      </dsp:nvSpPr>
      <dsp:spPr>
        <a:xfrm>
          <a:off x="3964827" y="2926080"/>
          <a:ext cx="7408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40810" y="4572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endParaRPr lang="en-US" sz="5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16712" y="2953279"/>
        <a:ext cx="37040" cy="37040"/>
      </dsp:txXfrm>
    </dsp:sp>
    <dsp:sp modelId="{3044E600-33C4-4C98-A51D-5D39787DFEE4}">
      <dsp:nvSpPr>
        <dsp:cNvPr id="0" name=""/>
        <dsp:cNvSpPr/>
      </dsp:nvSpPr>
      <dsp:spPr>
        <a:xfrm>
          <a:off x="1482594" y="2926080"/>
          <a:ext cx="7408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40810" y="4572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endParaRPr lang="en-US" sz="5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34479" y="2953279"/>
        <a:ext cx="37040" cy="37040"/>
      </dsp:txXfrm>
    </dsp:sp>
    <dsp:sp modelId="{DBC183D6-5EC0-46F4-B172-E17968537E1A}">
      <dsp:nvSpPr>
        <dsp:cNvPr id="0" name=""/>
        <dsp:cNvSpPr/>
      </dsp:nvSpPr>
      <dsp:spPr>
        <a:xfrm>
          <a:off x="3964827" y="1581593"/>
          <a:ext cx="7408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40810" y="4572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endParaRPr lang="en-US" sz="5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16712" y="1608793"/>
        <a:ext cx="37040" cy="37040"/>
      </dsp:txXfrm>
    </dsp:sp>
    <dsp:sp modelId="{A24197C1-443A-46C7-9F6E-6257B84B718C}">
      <dsp:nvSpPr>
        <dsp:cNvPr id="0" name=""/>
        <dsp:cNvSpPr/>
      </dsp:nvSpPr>
      <dsp:spPr>
        <a:xfrm>
          <a:off x="1482594" y="1627313"/>
          <a:ext cx="740810" cy="1344486"/>
        </a:xfrm>
        <a:custGeom>
          <a:avLst/>
          <a:gdLst/>
          <a:ahLst/>
          <a:cxnLst/>
          <a:rect l="0" t="0" r="0" b="0"/>
          <a:pathLst>
            <a:path>
              <a:moveTo>
                <a:pt x="0" y="1344486"/>
              </a:moveTo>
              <a:lnTo>
                <a:pt x="370405" y="1344486"/>
              </a:lnTo>
              <a:lnTo>
                <a:pt x="370405" y="0"/>
              </a:lnTo>
              <a:lnTo>
                <a:pt x="740810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endParaRPr lang="en-US" sz="5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14622" y="2261180"/>
        <a:ext cx="76753" cy="76753"/>
      </dsp:txXfrm>
    </dsp:sp>
    <dsp:sp modelId="{BAD165A7-AF8D-49B5-9272-5720EA677048}">
      <dsp:nvSpPr>
        <dsp:cNvPr id="0" name=""/>
        <dsp:cNvSpPr/>
      </dsp:nvSpPr>
      <dsp:spPr>
        <a:xfrm rot="16200000">
          <a:off x="-2053847" y="2407158"/>
          <a:ext cx="5943600" cy="1129284"/>
        </a:xfrm>
        <a:prstGeom prst="rect">
          <a:avLst/>
        </a:prstGeom>
        <a:solidFill>
          <a:schemeClr val="tx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Holistic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2053847" y="2407158"/>
        <a:ext cx="5943600" cy="1129284"/>
      </dsp:txXfrm>
    </dsp:sp>
    <dsp:sp modelId="{3913A09D-2EEF-44E8-AB30-1448D4450570}">
      <dsp:nvSpPr>
        <dsp:cNvPr id="0" name=""/>
        <dsp:cNvSpPr/>
      </dsp:nvSpPr>
      <dsp:spPr>
        <a:xfrm>
          <a:off x="2223404" y="1145736"/>
          <a:ext cx="1741422" cy="963155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Development /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organization of the pig sector 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23404" y="1145736"/>
        <a:ext cx="1741422" cy="963155"/>
      </dsp:txXfrm>
    </dsp:sp>
    <dsp:sp modelId="{36AB25CF-2E11-4CCF-8BE3-C8D72FA85854}">
      <dsp:nvSpPr>
        <dsp:cNvPr id="0" name=""/>
        <dsp:cNvSpPr/>
      </dsp:nvSpPr>
      <dsp:spPr>
        <a:xfrm>
          <a:off x="4705637" y="1373738"/>
          <a:ext cx="3704051" cy="50715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7620" rIns="182880" bIns="76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Transformation of the pig sector promoted</a:t>
          </a:r>
          <a:endParaRPr lang="en-US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05637" y="1373738"/>
        <a:ext cx="3704051" cy="507150"/>
      </dsp:txXfrm>
    </dsp:sp>
    <dsp:sp modelId="{9D756E89-E211-4E39-89C3-F70E627F9B84}">
      <dsp:nvSpPr>
        <dsp:cNvPr id="0" name=""/>
        <dsp:cNvSpPr/>
      </dsp:nvSpPr>
      <dsp:spPr>
        <a:xfrm>
          <a:off x="2223404" y="2391212"/>
          <a:ext cx="1741422" cy="1161174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Harmonization of policy and legislation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23404" y="2391212"/>
        <a:ext cx="1741422" cy="1161174"/>
      </dsp:txXfrm>
    </dsp:sp>
    <dsp:sp modelId="{37BDEF86-4C45-474E-85E0-6BF22264B45C}">
      <dsp:nvSpPr>
        <dsp:cNvPr id="0" name=""/>
        <dsp:cNvSpPr/>
      </dsp:nvSpPr>
      <dsp:spPr>
        <a:xfrm>
          <a:off x="4705637" y="2652229"/>
          <a:ext cx="3704051" cy="63914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7620" rIns="182880" bIns="76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Measures to enforce legislation in place 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Policies and action plan in place</a:t>
          </a:r>
          <a:endParaRPr lang="en-US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05637" y="2652229"/>
        <a:ext cx="3704051" cy="639140"/>
      </dsp:txXfrm>
    </dsp:sp>
    <dsp:sp modelId="{345DD62F-55B4-4A13-AAD1-6DC61B506E35}">
      <dsp:nvSpPr>
        <dsp:cNvPr id="0" name=""/>
        <dsp:cNvSpPr/>
      </dsp:nvSpPr>
      <dsp:spPr>
        <a:xfrm>
          <a:off x="2223404" y="3834708"/>
          <a:ext cx="1741422" cy="963155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Coordination, partnership and resource mobilization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23404" y="3834708"/>
        <a:ext cx="1741422" cy="963155"/>
      </dsp:txXfrm>
    </dsp:sp>
    <dsp:sp modelId="{E376181B-D839-46F3-9866-04084728782A}">
      <dsp:nvSpPr>
        <dsp:cNvPr id="0" name=""/>
        <dsp:cNvSpPr/>
      </dsp:nvSpPr>
      <dsp:spPr>
        <a:xfrm>
          <a:off x="4705637" y="4125403"/>
          <a:ext cx="3704051" cy="381765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7620" rIns="182880" bIns="76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Network of stakeholders expanded</a:t>
          </a:r>
          <a:endParaRPr lang="en-US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05637" y="4125403"/>
        <a:ext cx="3704051" cy="3817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42D392-5584-4030-9398-834301D09F6F}">
      <dsp:nvSpPr>
        <dsp:cNvPr id="0" name=""/>
        <dsp:cNvSpPr/>
      </dsp:nvSpPr>
      <dsp:spPr>
        <a:xfrm rot="5400000">
          <a:off x="-267740" y="271595"/>
          <a:ext cx="1784936" cy="1249455"/>
        </a:xfrm>
        <a:prstGeom prst="chevron">
          <a:avLst/>
        </a:prstGeom>
        <a:solidFill>
          <a:srgbClr val="00B0EE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Arial Black" pitchFamily="34" charset="0"/>
            </a:rPr>
            <a:t>Knowledge Creation</a:t>
          </a:r>
          <a:endParaRPr lang="en-US" sz="1500" kern="1200" dirty="0">
            <a:latin typeface="Arial Black" pitchFamily="34" charset="0"/>
          </a:endParaRPr>
        </a:p>
      </dsp:txBody>
      <dsp:txXfrm rot="-5400000">
        <a:off x="1" y="628583"/>
        <a:ext cx="1249455" cy="535481"/>
      </dsp:txXfrm>
    </dsp:sp>
    <dsp:sp modelId="{7CE1F1A4-45DC-4AC2-A5DF-DE97A3555E67}">
      <dsp:nvSpPr>
        <dsp:cNvPr id="0" name=""/>
        <dsp:cNvSpPr/>
      </dsp:nvSpPr>
      <dsp:spPr>
        <a:xfrm rot="5400000">
          <a:off x="4349923" y="-3096612"/>
          <a:ext cx="1160208" cy="73611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rial Black" pitchFamily="34" charset="0"/>
            </a:rPr>
            <a:t>Epidemiology and socio-economic drivers for ASF status, spread, prevention and control are better understood</a:t>
          </a:r>
          <a:endParaRPr lang="en-US" sz="2000" kern="1200" dirty="0">
            <a:latin typeface="Arial Black" pitchFamily="34" charset="0"/>
          </a:endParaRPr>
        </a:p>
      </dsp:txBody>
      <dsp:txXfrm rot="-5400000">
        <a:off x="1249456" y="60492"/>
        <a:ext cx="7304507" cy="1046934"/>
      </dsp:txXfrm>
    </dsp:sp>
    <dsp:sp modelId="{AEF3EBEF-5939-4539-A31D-F9C902C94163}">
      <dsp:nvSpPr>
        <dsp:cNvPr id="0" name=""/>
        <dsp:cNvSpPr/>
      </dsp:nvSpPr>
      <dsp:spPr>
        <a:xfrm rot="5400000">
          <a:off x="-267740" y="1864472"/>
          <a:ext cx="1784936" cy="1249455"/>
        </a:xfrm>
        <a:prstGeom prst="chevron">
          <a:avLst/>
        </a:prstGeom>
        <a:solidFill>
          <a:srgbClr val="00B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Arial Black" pitchFamily="34" charset="0"/>
            </a:rPr>
            <a:t>Knowledge Transfer</a:t>
          </a:r>
          <a:endParaRPr lang="en-US" sz="1500" kern="1200" dirty="0">
            <a:latin typeface="Arial Black" pitchFamily="34" charset="0"/>
          </a:endParaRPr>
        </a:p>
      </dsp:txBody>
      <dsp:txXfrm rot="-5400000">
        <a:off x="1" y="2221460"/>
        <a:ext cx="1249455" cy="535481"/>
      </dsp:txXfrm>
    </dsp:sp>
    <dsp:sp modelId="{A8A7C69E-4FD6-4FC3-A155-610BC06E3A5C}">
      <dsp:nvSpPr>
        <dsp:cNvPr id="0" name=""/>
        <dsp:cNvSpPr/>
      </dsp:nvSpPr>
      <dsp:spPr>
        <a:xfrm rot="5400000">
          <a:off x="4349923" y="-1503736"/>
          <a:ext cx="1160208" cy="73611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rial Black" pitchFamily="34" charset="0"/>
            </a:rPr>
            <a:t>Awareness of farmers, traders, butchers and other pig sector stakeholders is raised</a:t>
          </a:r>
          <a:endParaRPr lang="en-US" sz="2000" kern="1200" dirty="0">
            <a:latin typeface="Arial Black" pitchFamily="34" charset="0"/>
          </a:endParaRPr>
        </a:p>
      </dsp:txBody>
      <dsp:txXfrm rot="-5400000">
        <a:off x="1249456" y="1653368"/>
        <a:ext cx="7304507" cy="1046934"/>
      </dsp:txXfrm>
    </dsp:sp>
    <dsp:sp modelId="{DD09565A-676B-41F1-BB33-2D37E5C2772F}">
      <dsp:nvSpPr>
        <dsp:cNvPr id="0" name=""/>
        <dsp:cNvSpPr/>
      </dsp:nvSpPr>
      <dsp:spPr>
        <a:xfrm rot="5400000">
          <a:off x="-267740" y="3457348"/>
          <a:ext cx="1784936" cy="1249455"/>
        </a:xfrm>
        <a:prstGeom prst="chevron">
          <a:avLst/>
        </a:prstGeom>
        <a:solidFill>
          <a:srgbClr val="7030A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Arial Black" pitchFamily="34" charset="0"/>
            </a:rPr>
            <a:t>Capacity Building</a:t>
          </a:r>
          <a:endParaRPr lang="en-US" sz="1500" kern="1200" dirty="0">
            <a:latin typeface="Arial Black" pitchFamily="34" charset="0"/>
          </a:endParaRPr>
        </a:p>
      </dsp:txBody>
      <dsp:txXfrm rot="-5400000">
        <a:off x="1" y="3814336"/>
        <a:ext cx="1249455" cy="535481"/>
      </dsp:txXfrm>
    </dsp:sp>
    <dsp:sp modelId="{C0B28E2C-7457-4DA2-8AE6-C6B11EECC04E}">
      <dsp:nvSpPr>
        <dsp:cNvPr id="0" name=""/>
        <dsp:cNvSpPr/>
      </dsp:nvSpPr>
      <dsp:spPr>
        <a:xfrm rot="5400000">
          <a:off x="4349923" y="89140"/>
          <a:ext cx="1160208" cy="7361144"/>
        </a:xfrm>
        <a:prstGeom prst="round2SameRect">
          <a:avLst/>
        </a:prstGeom>
        <a:solidFill>
          <a:schemeClr val="bg1">
            <a:alpha val="90000"/>
          </a:schemeClr>
        </a:solidFill>
        <a:ln w="381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Arial Black" pitchFamily="34" charset="0"/>
            </a:rPr>
            <a:t>Capacities of veterinary services in disease detection, diagnosis, surveillance, management, contingency planning and emergency response as well as  risk analysis are strengthened</a:t>
          </a:r>
          <a:endParaRPr lang="en-US" sz="1800" kern="1200" dirty="0">
            <a:latin typeface="Arial Black" pitchFamily="34" charset="0"/>
          </a:endParaRPr>
        </a:p>
      </dsp:txBody>
      <dsp:txXfrm rot="-5400000">
        <a:off x="1249456" y="3246245"/>
        <a:ext cx="7304507" cy="10469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42D392-5584-4030-9398-834301D09F6F}">
      <dsp:nvSpPr>
        <dsp:cNvPr id="0" name=""/>
        <dsp:cNvSpPr/>
      </dsp:nvSpPr>
      <dsp:spPr>
        <a:xfrm rot="5400000">
          <a:off x="-306957" y="309430"/>
          <a:ext cx="2046386" cy="1432470"/>
        </a:xfrm>
        <a:prstGeom prst="chevron">
          <a:avLst/>
        </a:prstGeom>
        <a:solidFill>
          <a:srgbClr val="B80C1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 Black" pitchFamily="34" charset="0"/>
            </a:rPr>
            <a:t>Application of Measures</a:t>
          </a:r>
          <a:endParaRPr lang="en-US" sz="1600" kern="1200" dirty="0">
            <a:latin typeface="Arial Black" pitchFamily="34" charset="0"/>
          </a:endParaRPr>
        </a:p>
      </dsp:txBody>
      <dsp:txXfrm rot="-5400000">
        <a:off x="1" y="718707"/>
        <a:ext cx="1432470" cy="613916"/>
      </dsp:txXfrm>
    </dsp:sp>
    <dsp:sp modelId="{7CE1F1A4-45DC-4AC2-A5DF-DE97A3555E67}">
      <dsp:nvSpPr>
        <dsp:cNvPr id="0" name=""/>
        <dsp:cNvSpPr/>
      </dsp:nvSpPr>
      <dsp:spPr>
        <a:xfrm rot="5400000">
          <a:off x="4242159" y="-2807216"/>
          <a:ext cx="1330151" cy="69495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Arial Black" pitchFamily="34" charset="0"/>
            </a:rPr>
            <a:t>Prevalence </a:t>
          </a:r>
          <a:r>
            <a:rPr lang="en-US" sz="2400" kern="1200" smtClean="0">
              <a:latin typeface="Arial Black" pitchFamily="34" charset="0"/>
            </a:rPr>
            <a:t>and incidence of </a:t>
          </a:r>
          <a:r>
            <a:rPr lang="en-US" sz="2400" kern="1200" dirty="0" smtClean="0">
              <a:latin typeface="Arial Black" pitchFamily="34" charset="0"/>
            </a:rPr>
            <a:t>ASF are reduced</a:t>
          </a:r>
          <a:endParaRPr lang="en-US" sz="2400" kern="1200" dirty="0">
            <a:latin typeface="Arial Black" pitchFamily="34" charset="0"/>
          </a:endParaRPr>
        </a:p>
      </dsp:txBody>
      <dsp:txXfrm rot="-5400000">
        <a:off x="1432471" y="67405"/>
        <a:ext cx="6884596" cy="1200285"/>
      </dsp:txXfrm>
    </dsp:sp>
    <dsp:sp modelId="{AEF3EBEF-5939-4539-A31D-F9C902C94163}">
      <dsp:nvSpPr>
        <dsp:cNvPr id="0" name=""/>
        <dsp:cNvSpPr/>
      </dsp:nvSpPr>
      <dsp:spPr>
        <a:xfrm rot="5400000">
          <a:off x="-306957" y="2068098"/>
          <a:ext cx="2046386" cy="1432470"/>
        </a:xfrm>
        <a:prstGeom prst="chevron">
          <a:avLst/>
        </a:prstGeom>
        <a:solidFill>
          <a:srgbClr val="00B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 Black" pitchFamily="34" charset="0"/>
            </a:rPr>
            <a:t>Impact Reduction</a:t>
          </a:r>
          <a:endParaRPr lang="en-US" sz="1600" kern="1200" dirty="0">
            <a:latin typeface="Arial Black" pitchFamily="34" charset="0"/>
          </a:endParaRPr>
        </a:p>
      </dsp:txBody>
      <dsp:txXfrm rot="-5400000">
        <a:off x="1" y="2477375"/>
        <a:ext cx="1432470" cy="613916"/>
      </dsp:txXfrm>
    </dsp:sp>
    <dsp:sp modelId="{A8A7C69E-4FD6-4FC3-A155-610BC06E3A5C}">
      <dsp:nvSpPr>
        <dsp:cNvPr id="0" name=""/>
        <dsp:cNvSpPr/>
      </dsp:nvSpPr>
      <dsp:spPr>
        <a:xfrm rot="5400000">
          <a:off x="4242159" y="-1048549"/>
          <a:ext cx="1330151" cy="69495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Arial Black" pitchFamily="34" charset="0"/>
            </a:rPr>
            <a:t>Performance of pig and pork value chains are improved</a:t>
          </a:r>
          <a:endParaRPr lang="en-US" sz="2400" kern="1200" dirty="0">
            <a:latin typeface="Arial Black" pitchFamily="34" charset="0"/>
          </a:endParaRPr>
        </a:p>
      </dsp:txBody>
      <dsp:txXfrm rot="-5400000">
        <a:off x="1432471" y="1826072"/>
        <a:ext cx="6884596" cy="12002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397ADE-25F7-40A9-93F8-672425485E50}">
      <dsp:nvSpPr>
        <dsp:cNvPr id="0" name=""/>
        <dsp:cNvSpPr/>
      </dsp:nvSpPr>
      <dsp:spPr>
        <a:xfrm>
          <a:off x="3704968" y="-112721"/>
          <a:ext cx="1259046" cy="888421"/>
        </a:xfrm>
        <a:prstGeom prst="roundRect">
          <a:avLst/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 Black" pitchFamily="34" charset="0"/>
            </a:rPr>
            <a:t>Surveillance</a:t>
          </a:r>
          <a:endParaRPr lang="en-US" sz="1600" b="1" kern="1200" dirty="0">
            <a:latin typeface="Arial Black" pitchFamily="34" charset="0"/>
          </a:endParaRPr>
        </a:p>
      </dsp:txBody>
      <dsp:txXfrm>
        <a:off x="3748337" y="-69352"/>
        <a:ext cx="1172308" cy="801683"/>
      </dsp:txXfrm>
    </dsp:sp>
    <dsp:sp modelId="{4EF03118-B066-4D1B-B19B-2C7C3FD6B9E5}">
      <dsp:nvSpPr>
        <dsp:cNvPr id="0" name=""/>
        <dsp:cNvSpPr/>
      </dsp:nvSpPr>
      <dsp:spPr>
        <a:xfrm>
          <a:off x="1838375" y="331488"/>
          <a:ext cx="4992233" cy="4992233"/>
        </a:xfrm>
        <a:custGeom>
          <a:avLst/>
          <a:gdLst/>
          <a:ahLst/>
          <a:cxnLst/>
          <a:rect l="0" t="0" r="0" b="0"/>
          <a:pathLst>
            <a:path>
              <a:moveTo>
                <a:pt x="3132180" y="82401"/>
              </a:moveTo>
              <a:arcTo wR="2496116" hR="2496116" stAng="17085780" swAng="915449"/>
            </a:path>
          </a:pathLst>
        </a:custGeom>
        <a:noFill/>
        <a:ln w="50800" cap="flat" cmpd="sng" algn="ctr">
          <a:solidFill>
            <a:srgbClr val="FF0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5D636E-6523-45A7-BE89-2DE7BBCE6072}">
      <dsp:nvSpPr>
        <dsp:cNvPr id="0" name=""/>
        <dsp:cNvSpPr/>
      </dsp:nvSpPr>
      <dsp:spPr>
        <a:xfrm>
          <a:off x="5357108" y="669742"/>
          <a:ext cx="1484808" cy="785684"/>
        </a:xfrm>
        <a:prstGeom prst="roundRect">
          <a:avLst/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 Black" pitchFamily="34" charset="0"/>
            </a:rPr>
            <a:t>Diagnosis</a:t>
          </a:r>
          <a:endParaRPr lang="en-US" sz="1600" kern="1200" dirty="0">
            <a:latin typeface="Arial Black" pitchFamily="34" charset="0"/>
          </a:endParaRPr>
        </a:p>
      </dsp:txBody>
      <dsp:txXfrm>
        <a:off x="5395462" y="708096"/>
        <a:ext cx="1408100" cy="708976"/>
      </dsp:txXfrm>
    </dsp:sp>
    <dsp:sp modelId="{766170F4-8E12-49BE-A584-6798E8A5CF3A}">
      <dsp:nvSpPr>
        <dsp:cNvPr id="0" name=""/>
        <dsp:cNvSpPr/>
      </dsp:nvSpPr>
      <dsp:spPr>
        <a:xfrm>
          <a:off x="1854133" y="355140"/>
          <a:ext cx="4992233" cy="4992233"/>
        </a:xfrm>
        <a:custGeom>
          <a:avLst/>
          <a:gdLst/>
          <a:ahLst/>
          <a:cxnLst/>
          <a:rect l="0" t="0" r="0" b="0"/>
          <a:pathLst>
            <a:path>
              <a:moveTo>
                <a:pt x="4571243" y="1108872"/>
              </a:moveTo>
              <a:arcTo wR="2496116" hR="2496116" stAng="19574211" swAng="1406243"/>
            </a:path>
          </a:pathLst>
        </a:custGeom>
        <a:noFill/>
        <a:ln w="50800" cap="flat" cmpd="sng" algn="ctr">
          <a:solidFill>
            <a:srgbClr val="FF0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2D7AC9-32E4-42E2-8862-844AFFDBFDD2}">
      <dsp:nvSpPr>
        <dsp:cNvPr id="0" name=""/>
        <dsp:cNvSpPr/>
      </dsp:nvSpPr>
      <dsp:spPr>
        <a:xfrm>
          <a:off x="6110962" y="2414019"/>
          <a:ext cx="1462295" cy="838174"/>
        </a:xfrm>
        <a:prstGeom prst="roundRect">
          <a:avLst/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 Black" pitchFamily="34" charset="0"/>
            </a:rPr>
            <a:t>Research</a:t>
          </a:r>
          <a:endParaRPr lang="en-US" sz="1600" kern="1200" dirty="0">
            <a:latin typeface="Arial Black" pitchFamily="34" charset="0"/>
          </a:endParaRPr>
        </a:p>
      </dsp:txBody>
      <dsp:txXfrm>
        <a:off x="6151878" y="2454935"/>
        <a:ext cx="1380463" cy="756342"/>
      </dsp:txXfrm>
    </dsp:sp>
    <dsp:sp modelId="{C48BE316-DFFB-44FF-8663-AE5ACBC6D2DF}">
      <dsp:nvSpPr>
        <dsp:cNvPr id="0" name=""/>
        <dsp:cNvSpPr/>
      </dsp:nvSpPr>
      <dsp:spPr>
        <a:xfrm>
          <a:off x="1893717" y="129034"/>
          <a:ext cx="4992233" cy="4992233"/>
        </a:xfrm>
        <a:custGeom>
          <a:avLst/>
          <a:gdLst/>
          <a:ahLst/>
          <a:cxnLst/>
          <a:rect l="0" t="0" r="0" b="0"/>
          <a:pathLst>
            <a:path>
              <a:moveTo>
                <a:pt x="4909282" y="3134263"/>
              </a:moveTo>
              <a:arcTo wR="2496116" hR="2496116" stAng="888747" swAng="1563576"/>
            </a:path>
          </a:pathLst>
        </a:custGeom>
        <a:noFill/>
        <a:ln w="50800" cap="flat" cmpd="sng" algn="ctr">
          <a:solidFill>
            <a:srgbClr val="FF0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6C6888-DDBB-4DD7-A212-B7C775A4FADD}">
      <dsp:nvSpPr>
        <dsp:cNvPr id="0" name=""/>
        <dsp:cNvSpPr/>
      </dsp:nvSpPr>
      <dsp:spPr>
        <a:xfrm>
          <a:off x="5181606" y="4267203"/>
          <a:ext cx="1516975" cy="720746"/>
        </a:xfrm>
        <a:prstGeom prst="roundRect">
          <a:avLst/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 Black" pitchFamily="34" charset="0"/>
            </a:rPr>
            <a:t>Legislation &amp; Policy</a:t>
          </a:r>
          <a:endParaRPr lang="en-US" sz="1400" kern="1200" dirty="0">
            <a:latin typeface="Arial Black" pitchFamily="34" charset="0"/>
          </a:endParaRPr>
        </a:p>
      </dsp:txBody>
      <dsp:txXfrm>
        <a:off x="5216790" y="4302387"/>
        <a:ext cx="1446607" cy="650378"/>
      </dsp:txXfrm>
    </dsp:sp>
    <dsp:sp modelId="{B417EF69-0153-4B35-A8F1-FADF361CD8CC}">
      <dsp:nvSpPr>
        <dsp:cNvPr id="0" name=""/>
        <dsp:cNvSpPr/>
      </dsp:nvSpPr>
      <dsp:spPr>
        <a:xfrm>
          <a:off x="1425015" y="486311"/>
          <a:ext cx="4992233" cy="4992233"/>
        </a:xfrm>
        <a:custGeom>
          <a:avLst/>
          <a:gdLst/>
          <a:ahLst/>
          <a:cxnLst/>
          <a:rect l="0" t="0" r="0" b="0"/>
          <a:pathLst>
            <a:path>
              <a:moveTo>
                <a:pt x="3978389" y="4504465"/>
              </a:moveTo>
              <a:arcTo wR="2496116" hR="2496116" stAng="3214237" swAng="642857"/>
            </a:path>
          </a:pathLst>
        </a:custGeom>
        <a:noFill/>
        <a:ln w="50800" cap="flat" cmpd="sng" algn="ctr">
          <a:solidFill>
            <a:srgbClr val="FF0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378443-FA0D-4C70-9228-FB9E7A485A31}">
      <dsp:nvSpPr>
        <dsp:cNvPr id="0" name=""/>
        <dsp:cNvSpPr/>
      </dsp:nvSpPr>
      <dsp:spPr>
        <a:xfrm>
          <a:off x="3669081" y="4819723"/>
          <a:ext cx="1330821" cy="1007998"/>
        </a:xfrm>
        <a:prstGeom prst="roundRect">
          <a:avLst/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latin typeface="Arial Black" pitchFamily="34" charset="0"/>
            </a:rPr>
            <a:t>Coordination, Partnership &amp; Resource Mobilization</a:t>
          </a:r>
          <a:endParaRPr lang="en-US" sz="1000" kern="1200" dirty="0">
            <a:latin typeface="Arial Black" pitchFamily="34" charset="0"/>
          </a:endParaRPr>
        </a:p>
      </dsp:txBody>
      <dsp:txXfrm>
        <a:off x="3718287" y="4868929"/>
        <a:ext cx="1232409" cy="909586"/>
      </dsp:txXfrm>
    </dsp:sp>
    <dsp:sp modelId="{EBF0261F-219A-4C2B-A3A9-2C7D3DE85E34}">
      <dsp:nvSpPr>
        <dsp:cNvPr id="0" name=""/>
        <dsp:cNvSpPr/>
      </dsp:nvSpPr>
      <dsp:spPr>
        <a:xfrm>
          <a:off x="1838375" y="331488"/>
          <a:ext cx="4992233" cy="4992233"/>
        </a:xfrm>
        <a:custGeom>
          <a:avLst/>
          <a:gdLst/>
          <a:ahLst/>
          <a:cxnLst/>
          <a:rect l="0" t="0" r="0" b="0"/>
          <a:pathLst>
            <a:path>
              <a:moveTo>
                <a:pt x="1826274" y="4900677"/>
              </a:moveTo>
              <a:arcTo wR="2496116" hR="2496116" stAng="6333980" swAng="621718"/>
            </a:path>
          </a:pathLst>
        </a:custGeom>
        <a:noFill/>
        <a:ln w="50800" cap="flat" cmpd="sng" algn="ctr">
          <a:solidFill>
            <a:srgbClr val="FF0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B62099-E965-45DC-8776-AC08846E5413}">
      <dsp:nvSpPr>
        <dsp:cNvPr id="0" name=""/>
        <dsp:cNvSpPr/>
      </dsp:nvSpPr>
      <dsp:spPr>
        <a:xfrm>
          <a:off x="1752599" y="4114800"/>
          <a:ext cx="1633743" cy="955652"/>
        </a:xfrm>
        <a:prstGeom prst="roundRect">
          <a:avLst/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 Black" pitchFamily="34" charset="0"/>
            </a:rPr>
            <a:t>Awareness &amp;  Communication</a:t>
          </a:r>
          <a:endParaRPr lang="en-US" sz="1200" kern="1200" dirty="0">
            <a:latin typeface="Arial Black" pitchFamily="34" charset="0"/>
          </a:endParaRPr>
        </a:p>
      </dsp:txBody>
      <dsp:txXfrm>
        <a:off x="1799250" y="4161451"/>
        <a:ext cx="1540441" cy="862350"/>
      </dsp:txXfrm>
    </dsp:sp>
    <dsp:sp modelId="{49C50080-2E39-46BE-A387-95F98383A7E6}">
      <dsp:nvSpPr>
        <dsp:cNvPr id="0" name=""/>
        <dsp:cNvSpPr/>
      </dsp:nvSpPr>
      <dsp:spPr>
        <a:xfrm>
          <a:off x="1838375" y="331488"/>
          <a:ext cx="4992233" cy="4992233"/>
        </a:xfrm>
        <a:custGeom>
          <a:avLst/>
          <a:gdLst/>
          <a:ahLst/>
          <a:cxnLst/>
          <a:rect l="0" t="0" r="0" b="0"/>
          <a:pathLst>
            <a:path>
              <a:moveTo>
                <a:pt x="352634" y="3775212"/>
              </a:moveTo>
              <a:arcTo wR="2496116" hR="2496116" stAng="8950434" swAng="1282356"/>
            </a:path>
          </a:pathLst>
        </a:custGeom>
        <a:noFill/>
        <a:ln w="50800" cap="flat" cmpd="sng" algn="ctr">
          <a:solidFill>
            <a:srgbClr val="FF0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1ADB37-A38E-4206-B58B-AB8E62BCA8BC}">
      <dsp:nvSpPr>
        <dsp:cNvPr id="0" name=""/>
        <dsp:cNvSpPr/>
      </dsp:nvSpPr>
      <dsp:spPr>
        <a:xfrm>
          <a:off x="1048843" y="2426943"/>
          <a:ext cx="1579063" cy="801324"/>
        </a:xfrm>
        <a:prstGeom prst="roundRect">
          <a:avLst/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 Black" pitchFamily="34" charset="0"/>
            </a:rPr>
            <a:t>Disease Management</a:t>
          </a:r>
          <a:endParaRPr lang="en-US" sz="1400" kern="1200" dirty="0">
            <a:latin typeface="Arial Black" pitchFamily="34" charset="0"/>
          </a:endParaRPr>
        </a:p>
      </dsp:txBody>
      <dsp:txXfrm>
        <a:off x="1087960" y="2466060"/>
        <a:ext cx="1500829" cy="723090"/>
      </dsp:txXfrm>
    </dsp:sp>
    <dsp:sp modelId="{6D4B8C77-8A21-4A4B-9DE0-D630B3F8D5C6}">
      <dsp:nvSpPr>
        <dsp:cNvPr id="0" name=""/>
        <dsp:cNvSpPr/>
      </dsp:nvSpPr>
      <dsp:spPr>
        <a:xfrm>
          <a:off x="1838375" y="331488"/>
          <a:ext cx="4992233" cy="4992233"/>
        </a:xfrm>
        <a:custGeom>
          <a:avLst/>
          <a:gdLst/>
          <a:ahLst/>
          <a:cxnLst/>
          <a:rect l="0" t="0" r="0" b="0"/>
          <a:pathLst>
            <a:path>
              <a:moveTo>
                <a:pt x="33979" y="2085653"/>
              </a:moveTo>
              <a:arcTo wR="2496116" hR="2496116" stAng="11367885" swAng="1349844"/>
            </a:path>
          </a:pathLst>
        </a:custGeom>
        <a:noFill/>
        <a:ln w="50800" cap="flat" cmpd="sng" algn="ctr">
          <a:solidFill>
            <a:srgbClr val="FF0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80DBEE-C8EC-42F9-84A8-520FCB697D57}">
      <dsp:nvSpPr>
        <dsp:cNvPr id="0" name=""/>
        <dsp:cNvSpPr/>
      </dsp:nvSpPr>
      <dsp:spPr>
        <a:xfrm>
          <a:off x="1789702" y="627322"/>
          <a:ext cx="1559535" cy="870525"/>
        </a:xfrm>
        <a:prstGeom prst="roundRect">
          <a:avLst/>
        </a:prstGeom>
        <a:solidFill>
          <a:srgbClr val="0070C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 Black" pitchFamily="34" charset="0"/>
            </a:rPr>
            <a:t>Biosecurity</a:t>
          </a:r>
          <a:endParaRPr lang="en-US" sz="1600" kern="1200" dirty="0">
            <a:latin typeface="Arial Black" pitchFamily="34" charset="0"/>
          </a:endParaRPr>
        </a:p>
      </dsp:txBody>
      <dsp:txXfrm>
        <a:off x="1832198" y="669818"/>
        <a:ext cx="1474543" cy="785533"/>
      </dsp:txXfrm>
    </dsp:sp>
    <dsp:sp modelId="{6D400AE3-C814-4A61-888E-F8815B061A21}">
      <dsp:nvSpPr>
        <dsp:cNvPr id="0" name=""/>
        <dsp:cNvSpPr/>
      </dsp:nvSpPr>
      <dsp:spPr>
        <a:xfrm>
          <a:off x="1838375" y="331488"/>
          <a:ext cx="4992233" cy="4992233"/>
        </a:xfrm>
        <a:custGeom>
          <a:avLst/>
          <a:gdLst/>
          <a:ahLst/>
          <a:cxnLst/>
          <a:rect l="0" t="0" r="0" b="0"/>
          <a:pathLst>
            <a:path>
              <a:moveTo>
                <a:pt x="1322611" y="293054"/>
              </a:moveTo>
              <a:arcTo wR="2496116" hR="2496116" stAng="14517427" swAng="797982"/>
            </a:path>
          </a:pathLst>
        </a:custGeom>
        <a:noFill/>
        <a:ln w="50800" cap="flat" cmpd="sng" algn="ctr">
          <a:solidFill>
            <a:srgbClr val="FF0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42D392-5584-4030-9398-834301D09F6F}">
      <dsp:nvSpPr>
        <dsp:cNvPr id="0" name=""/>
        <dsp:cNvSpPr/>
      </dsp:nvSpPr>
      <dsp:spPr>
        <a:xfrm rot="5400000">
          <a:off x="-267740" y="271595"/>
          <a:ext cx="1784936" cy="1249455"/>
        </a:xfrm>
        <a:prstGeom prst="chevron">
          <a:avLst/>
        </a:prstGeom>
        <a:solidFill>
          <a:srgbClr val="00B0EE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Arial Black" pitchFamily="34" charset="0"/>
            </a:rPr>
            <a:t>Knowledge based approach</a:t>
          </a:r>
          <a:endParaRPr lang="en-US" sz="1100" kern="1200" dirty="0">
            <a:latin typeface="Arial Black" pitchFamily="34" charset="0"/>
          </a:endParaRPr>
        </a:p>
      </dsp:txBody>
      <dsp:txXfrm rot="-5400000">
        <a:off x="1" y="628583"/>
        <a:ext cx="1249455" cy="535481"/>
      </dsp:txXfrm>
    </dsp:sp>
    <dsp:sp modelId="{7CE1F1A4-45DC-4AC2-A5DF-DE97A3555E67}">
      <dsp:nvSpPr>
        <dsp:cNvPr id="0" name=""/>
        <dsp:cNvSpPr/>
      </dsp:nvSpPr>
      <dsp:spPr>
        <a:xfrm rot="5400000">
          <a:off x="4349923" y="-3096612"/>
          <a:ext cx="1160208" cy="73611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rial Black" pitchFamily="34" charset="0"/>
            </a:rPr>
            <a:t>Information management, Disease Surveillance, Diagnosis and Research improved</a:t>
          </a:r>
          <a:endParaRPr lang="en-US" sz="2000" kern="1200" dirty="0">
            <a:latin typeface="Arial Black" pitchFamily="34" charset="0"/>
          </a:endParaRPr>
        </a:p>
      </dsp:txBody>
      <dsp:txXfrm rot="-5400000">
        <a:off x="1249456" y="60492"/>
        <a:ext cx="7304507" cy="1046934"/>
      </dsp:txXfrm>
    </dsp:sp>
    <dsp:sp modelId="{AEF3EBEF-5939-4539-A31D-F9C902C94163}">
      <dsp:nvSpPr>
        <dsp:cNvPr id="0" name=""/>
        <dsp:cNvSpPr/>
      </dsp:nvSpPr>
      <dsp:spPr>
        <a:xfrm rot="5400000">
          <a:off x="-267740" y="1864472"/>
          <a:ext cx="1784936" cy="1249455"/>
        </a:xfrm>
        <a:prstGeom prst="chevron">
          <a:avLst/>
        </a:prstGeom>
        <a:solidFill>
          <a:srgbClr val="00B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Arial Black" pitchFamily="34" charset="0"/>
            </a:rPr>
            <a:t>Areas -specific</a:t>
          </a:r>
          <a:endParaRPr lang="en-US" sz="1100" kern="1200" dirty="0">
            <a:latin typeface="Arial Black" pitchFamily="34" charset="0"/>
          </a:endParaRPr>
        </a:p>
      </dsp:txBody>
      <dsp:txXfrm rot="-5400000">
        <a:off x="1" y="2221460"/>
        <a:ext cx="1249455" cy="535481"/>
      </dsp:txXfrm>
    </dsp:sp>
    <dsp:sp modelId="{A8A7C69E-4FD6-4FC3-A155-610BC06E3A5C}">
      <dsp:nvSpPr>
        <dsp:cNvPr id="0" name=""/>
        <dsp:cNvSpPr/>
      </dsp:nvSpPr>
      <dsp:spPr>
        <a:xfrm rot="5400000">
          <a:off x="4349923" y="-1503736"/>
          <a:ext cx="1160208" cy="73611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rial Black" pitchFamily="34" charset="0"/>
            </a:rPr>
            <a:t>Biosecurity, Awareness, Communication and Information, Outbreak management and recovery strengthened</a:t>
          </a:r>
          <a:endParaRPr lang="en-US" sz="2000" kern="1200" dirty="0">
            <a:latin typeface="Arial Black" pitchFamily="34" charset="0"/>
          </a:endParaRPr>
        </a:p>
      </dsp:txBody>
      <dsp:txXfrm rot="-5400000">
        <a:off x="1249456" y="1653368"/>
        <a:ext cx="7304507" cy="1046934"/>
      </dsp:txXfrm>
    </dsp:sp>
    <dsp:sp modelId="{DD09565A-676B-41F1-BB33-2D37E5C2772F}">
      <dsp:nvSpPr>
        <dsp:cNvPr id="0" name=""/>
        <dsp:cNvSpPr/>
      </dsp:nvSpPr>
      <dsp:spPr>
        <a:xfrm rot="5400000">
          <a:off x="-267740" y="3457348"/>
          <a:ext cx="1784936" cy="1249455"/>
        </a:xfrm>
        <a:prstGeom prst="chevron">
          <a:avLst/>
        </a:prstGeom>
        <a:solidFill>
          <a:srgbClr val="7030A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Arial Black" pitchFamily="34" charset="0"/>
            </a:rPr>
            <a:t>Holistic Approach</a:t>
          </a:r>
          <a:endParaRPr lang="en-US" sz="1100" kern="1200" dirty="0">
            <a:latin typeface="Arial Black" pitchFamily="34" charset="0"/>
          </a:endParaRPr>
        </a:p>
      </dsp:txBody>
      <dsp:txXfrm rot="-5400000">
        <a:off x="1" y="3814336"/>
        <a:ext cx="1249455" cy="535481"/>
      </dsp:txXfrm>
    </dsp:sp>
    <dsp:sp modelId="{C0B28E2C-7457-4DA2-8AE6-C6B11EECC04E}">
      <dsp:nvSpPr>
        <dsp:cNvPr id="0" name=""/>
        <dsp:cNvSpPr/>
      </dsp:nvSpPr>
      <dsp:spPr>
        <a:xfrm rot="5400000">
          <a:off x="4349923" y="89140"/>
          <a:ext cx="1160208" cy="7361144"/>
        </a:xfrm>
        <a:prstGeom prst="round2SameRect">
          <a:avLst/>
        </a:prstGeom>
        <a:solidFill>
          <a:schemeClr val="bg1">
            <a:alpha val="90000"/>
          </a:schemeClr>
        </a:solidFill>
        <a:ln w="381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Arial Black" pitchFamily="34" charset="0"/>
            </a:rPr>
            <a:t>Development and organization of the pig sector with the ultimate goal of its transformation; Harmonization of strategies, policy and legislation; foster coordination and partnership among stakeholders</a:t>
          </a:r>
          <a:endParaRPr lang="en-US" sz="1800" kern="1200" dirty="0">
            <a:latin typeface="Arial Black" pitchFamily="34" charset="0"/>
          </a:endParaRPr>
        </a:p>
      </dsp:txBody>
      <dsp:txXfrm rot="-5400000">
        <a:off x="1249456" y="3246245"/>
        <a:ext cx="7304507" cy="10469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6C9550-5346-48C9-950F-7C40B2201530}">
      <dsp:nvSpPr>
        <dsp:cNvPr id="0" name=""/>
        <dsp:cNvSpPr/>
      </dsp:nvSpPr>
      <dsp:spPr>
        <a:xfrm>
          <a:off x="3988718" y="4754034"/>
          <a:ext cx="6983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98334" y="4572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endParaRPr lang="en-US" sz="5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20427" y="4782296"/>
        <a:ext cx="34916" cy="34916"/>
      </dsp:txXfrm>
    </dsp:sp>
    <dsp:sp modelId="{AD5D3D24-3690-4B1C-99FF-5E1645295254}">
      <dsp:nvSpPr>
        <dsp:cNvPr id="0" name=""/>
        <dsp:cNvSpPr/>
      </dsp:nvSpPr>
      <dsp:spPr>
        <a:xfrm>
          <a:off x="1648808" y="2805051"/>
          <a:ext cx="698334" cy="1994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9167" y="0"/>
              </a:lnTo>
              <a:lnTo>
                <a:pt x="349167" y="1994703"/>
              </a:lnTo>
              <a:lnTo>
                <a:pt x="698334" y="199470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endParaRPr lang="en-US" sz="7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45140" y="3749567"/>
        <a:ext cx="105670" cy="105670"/>
      </dsp:txXfrm>
    </dsp:sp>
    <dsp:sp modelId="{55D750B1-D2D4-4657-A699-17B371C64BA4}">
      <dsp:nvSpPr>
        <dsp:cNvPr id="0" name=""/>
        <dsp:cNvSpPr/>
      </dsp:nvSpPr>
      <dsp:spPr>
        <a:xfrm>
          <a:off x="3988718" y="2476399"/>
          <a:ext cx="6983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98334" y="4572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endParaRPr lang="en-US" sz="5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20427" y="2504660"/>
        <a:ext cx="34916" cy="34916"/>
      </dsp:txXfrm>
    </dsp:sp>
    <dsp:sp modelId="{3044E600-33C4-4C98-A51D-5D39787DFEE4}">
      <dsp:nvSpPr>
        <dsp:cNvPr id="0" name=""/>
        <dsp:cNvSpPr/>
      </dsp:nvSpPr>
      <dsp:spPr>
        <a:xfrm>
          <a:off x="1648808" y="2522119"/>
          <a:ext cx="698334" cy="282931"/>
        </a:xfrm>
        <a:custGeom>
          <a:avLst/>
          <a:gdLst/>
          <a:ahLst/>
          <a:cxnLst/>
          <a:rect l="0" t="0" r="0" b="0"/>
          <a:pathLst>
            <a:path>
              <a:moveTo>
                <a:pt x="0" y="282931"/>
              </a:moveTo>
              <a:lnTo>
                <a:pt x="349167" y="282931"/>
              </a:lnTo>
              <a:lnTo>
                <a:pt x="349167" y="0"/>
              </a:lnTo>
              <a:lnTo>
                <a:pt x="698334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endParaRPr lang="en-US" sz="5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79138" y="2644748"/>
        <a:ext cx="37673" cy="37673"/>
      </dsp:txXfrm>
    </dsp:sp>
    <dsp:sp modelId="{DBC183D6-5EC0-46F4-B172-E17968537E1A}">
      <dsp:nvSpPr>
        <dsp:cNvPr id="0" name=""/>
        <dsp:cNvSpPr/>
      </dsp:nvSpPr>
      <dsp:spPr>
        <a:xfrm>
          <a:off x="3988718" y="764627"/>
          <a:ext cx="6983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98334" y="4572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endParaRPr lang="en-US" sz="5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20427" y="792889"/>
        <a:ext cx="34916" cy="34916"/>
      </dsp:txXfrm>
    </dsp:sp>
    <dsp:sp modelId="{A24197C1-443A-46C7-9F6E-6257B84B718C}">
      <dsp:nvSpPr>
        <dsp:cNvPr id="0" name=""/>
        <dsp:cNvSpPr/>
      </dsp:nvSpPr>
      <dsp:spPr>
        <a:xfrm>
          <a:off x="1648808" y="810347"/>
          <a:ext cx="698334" cy="1994703"/>
        </a:xfrm>
        <a:custGeom>
          <a:avLst/>
          <a:gdLst/>
          <a:ahLst/>
          <a:cxnLst/>
          <a:rect l="0" t="0" r="0" b="0"/>
          <a:pathLst>
            <a:path>
              <a:moveTo>
                <a:pt x="0" y="1994703"/>
              </a:moveTo>
              <a:lnTo>
                <a:pt x="349167" y="1994703"/>
              </a:lnTo>
              <a:lnTo>
                <a:pt x="349167" y="0"/>
              </a:lnTo>
              <a:lnTo>
                <a:pt x="698334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endParaRPr lang="en-US" sz="7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45140" y="1754863"/>
        <a:ext cx="105670" cy="105670"/>
      </dsp:txXfrm>
    </dsp:sp>
    <dsp:sp modelId="{BAD165A7-AF8D-49B5-9272-5720EA677048}">
      <dsp:nvSpPr>
        <dsp:cNvPr id="0" name=""/>
        <dsp:cNvSpPr/>
      </dsp:nvSpPr>
      <dsp:spPr>
        <a:xfrm rot="16200000">
          <a:off x="-1684865" y="2272783"/>
          <a:ext cx="5602813" cy="1064534"/>
        </a:xfrm>
        <a:prstGeom prst="rect">
          <a:avLst/>
        </a:prstGeom>
        <a:solidFill>
          <a:schemeClr val="bg2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Area-specific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1684865" y="2272783"/>
        <a:ext cx="5602813" cy="1064534"/>
      </dsp:txXfrm>
    </dsp:sp>
    <dsp:sp modelId="{3913A09D-2EEF-44E8-AB30-1448D4450570}">
      <dsp:nvSpPr>
        <dsp:cNvPr id="0" name=""/>
        <dsp:cNvSpPr/>
      </dsp:nvSpPr>
      <dsp:spPr>
        <a:xfrm>
          <a:off x="2347142" y="356382"/>
          <a:ext cx="1641575" cy="907930"/>
        </a:xfrm>
        <a:prstGeom prst="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Biosecurity 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47142" y="356382"/>
        <a:ext cx="1641575" cy="907930"/>
      </dsp:txXfrm>
    </dsp:sp>
    <dsp:sp modelId="{36AB25CF-2E11-4CCF-8BE3-C8D72FA85854}">
      <dsp:nvSpPr>
        <dsp:cNvPr id="0" name=""/>
        <dsp:cNvSpPr/>
      </dsp:nvSpPr>
      <dsp:spPr>
        <a:xfrm>
          <a:off x="4687052" y="159810"/>
          <a:ext cx="3491673" cy="1301074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7620" rIns="182880" bIns="76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Development of a biosecurity strategy 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Awareness and sensitization on biosecurity initiated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Biosecurity measures for cross-border trade harmonized</a:t>
          </a:r>
          <a:endParaRPr lang="en-US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87052" y="159810"/>
        <a:ext cx="3491673" cy="1301074"/>
      </dsp:txXfrm>
    </dsp:sp>
    <dsp:sp modelId="{9D756E89-E211-4E39-89C3-F70E627F9B84}">
      <dsp:nvSpPr>
        <dsp:cNvPr id="0" name=""/>
        <dsp:cNvSpPr/>
      </dsp:nvSpPr>
      <dsp:spPr>
        <a:xfrm>
          <a:off x="2347142" y="1974820"/>
          <a:ext cx="1641575" cy="1094596"/>
        </a:xfrm>
        <a:prstGeom prst="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Awareness, communication and information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47142" y="1974820"/>
        <a:ext cx="1641575" cy="1094596"/>
      </dsp:txXfrm>
    </dsp:sp>
    <dsp:sp modelId="{37BDEF86-4C45-474E-85E0-6BF22264B45C}">
      <dsp:nvSpPr>
        <dsp:cNvPr id="0" name=""/>
        <dsp:cNvSpPr/>
      </dsp:nvSpPr>
      <dsp:spPr>
        <a:xfrm>
          <a:off x="4687052" y="1727018"/>
          <a:ext cx="3491673" cy="1590201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7620" rIns="182880" bIns="76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Communication strategy at all level developed and adopted  (global, sub-regional, national, donors and international organizations) 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Communication strategy implementation initiated (Start adoption e.g. flyer, PowerPoint, website on the initiative)</a:t>
          </a:r>
          <a:endParaRPr lang="en-US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87052" y="1727018"/>
        <a:ext cx="3491673" cy="1590201"/>
      </dsp:txXfrm>
    </dsp:sp>
    <dsp:sp modelId="{345DD62F-55B4-4A13-AAD1-6DC61B506E35}">
      <dsp:nvSpPr>
        <dsp:cNvPr id="0" name=""/>
        <dsp:cNvSpPr/>
      </dsp:nvSpPr>
      <dsp:spPr>
        <a:xfrm>
          <a:off x="2347142" y="4345789"/>
          <a:ext cx="1641575" cy="907930"/>
        </a:xfrm>
        <a:prstGeom prst="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Outbreak management and recovery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47142" y="4345789"/>
        <a:ext cx="1641575" cy="907930"/>
      </dsp:txXfrm>
    </dsp:sp>
    <dsp:sp modelId="{E376181B-D839-46F3-9866-04084728782A}">
      <dsp:nvSpPr>
        <dsp:cNvPr id="0" name=""/>
        <dsp:cNvSpPr/>
      </dsp:nvSpPr>
      <dsp:spPr>
        <a:xfrm>
          <a:off x="4687052" y="3583353"/>
          <a:ext cx="3491673" cy="2432802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7620" rIns="182880" bIns="76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Existing outbreak management and recovery tools assessed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Preparedness and contingency plans for all infected and at risk countries formulated adopted and initiated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Feasible outbreak management tools to the African context adapted, explored and harmonized 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-Compensation mechanisms developed, harmonized and promoted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Emergency ASF funds established </a:t>
          </a:r>
          <a:endParaRPr lang="en-US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87052" y="3583353"/>
        <a:ext cx="3491673" cy="24328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6C9550-5346-48C9-950F-7C40B2201530}">
      <dsp:nvSpPr>
        <dsp:cNvPr id="0" name=""/>
        <dsp:cNvSpPr/>
      </dsp:nvSpPr>
      <dsp:spPr>
        <a:xfrm>
          <a:off x="3960309" y="4392338"/>
          <a:ext cx="7488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48843" y="4572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endParaRPr lang="en-US" sz="5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16010" y="4419337"/>
        <a:ext cx="37442" cy="37442"/>
      </dsp:txXfrm>
    </dsp:sp>
    <dsp:sp modelId="{AD5D3D24-3690-4B1C-99FF-5E1645295254}">
      <dsp:nvSpPr>
        <dsp:cNvPr id="0" name=""/>
        <dsp:cNvSpPr/>
      </dsp:nvSpPr>
      <dsp:spPr>
        <a:xfrm>
          <a:off x="1451160" y="3009900"/>
          <a:ext cx="748843" cy="14281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4421" y="0"/>
              </a:lnTo>
              <a:lnTo>
                <a:pt x="374421" y="1428158"/>
              </a:lnTo>
              <a:lnTo>
                <a:pt x="748843" y="142815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endParaRPr lang="en-US" sz="5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85267" y="3683664"/>
        <a:ext cx="80628" cy="80628"/>
      </dsp:txXfrm>
    </dsp:sp>
    <dsp:sp modelId="{55D750B1-D2D4-4657-A699-17B371C64BA4}">
      <dsp:nvSpPr>
        <dsp:cNvPr id="0" name=""/>
        <dsp:cNvSpPr/>
      </dsp:nvSpPr>
      <dsp:spPr>
        <a:xfrm>
          <a:off x="3960309" y="3033273"/>
          <a:ext cx="7488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48843" y="4572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endParaRPr lang="en-US" sz="5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16010" y="3060272"/>
        <a:ext cx="37442" cy="37442"/>
      </dsp:txXfrm>
    </dsp:sp>
    <dsp:sp modelId="{3044E600-33C4-4C98-A51D-5D39787DFEE4}">
      <dsp:nvSpPr>
        <dsp:cNvPr id="0" name=""/>
        <dsp:cNvSpPr/>
      </dsp:nvSpPr>
      <dsp:spPr>
        <a:xfrm>
          <a:off x="1451160" y="2964180"/>
          <a:ext cx="7488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4421" y="45720"/>
              </a:lnTo>
              <a:lnTo>
                <a:pt x="374421" y="114813"/>
              </a:lnTo>
              <a:lnTo>
                <a:pt x="748843" y="11481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endParaRPr lang="en-US" sz="5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06781" y="2991099"/>
        <a:ext cx="37601" cy="37601"/>
      </dsp:txXfrm>
    </dsp:sp>
    <dsp:sp modelId="{DBC183D6-5EC0-46F4-B172-E17968537E1A}">
      <dsp:nvSpPr>
        <dsp:cNvPr id="0" name=""/>
        <dsp:cNvSpPr/>
      </dsp:nvSpPr>
      <dsp:spPr>
        <a:xfrm>
          <a:off x="3960309" y="1536021"/>
          <a:ext cx="7488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48843" y="4572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endParaRPr lang="en-US" sz="5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16010" y="1563020"/>
        <a:ext cx="37442" cy="37442"/>
      </dsp:txXfrm>
    </dsp:sp>
    <dsp:sp modelId="{A24197C1-443A-46C7-9F6E-6257B84B718C}">
      <dsp:nvSpPr>
        <dsp:cNvPr id="0" name=""/>
        <dsp:cNvSpPr/>
      </dsp:nvSpPr>
      <dsp:spPr>
        <a:xfrm>
          <a:off x="1451160" y="1581741"/>
          <a:ext cx="748843" cy="1428158"/>
        </a:xfrm>
        <a:custGeom>
          <a:avLst/>
          <a:gdLst/>
          <a:ahLst/>
          <a:cxnLst/>
          <a:rect l="0" t="0" r="0" b="0"/>
          <a:pathLst>
            <a:path>
              <a:moveTo>
                <a:pt x="0" y="1428158"/>
              </a:moveTo>
              <a:lnTo>
                <a:pt x="374421" y="1428158"/>
              </a:lnTo>
              <a:lnTo>
                <a:pt x="374421" y="0"/>
              </a:lnTo>
              <a:lnTo>
                <a:pt x="748843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endParaRPr lang="en-US" sz="5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85267" y="2255506"/>
        <a:ext cx="80628" cy="80628"/>
      </dsp:txXfrm>
    </dsp:sp>
    <dsp:sp modelId="{BAD165A7-AF8D-49B5-9272-5720EA677048}">
      <dsp:nvSpPr>
        <dsp:cNvPr id="0" name=""/>
        <dsp:cNvSpPr/>
      </dsp:nvSpPr>
      <dsp:spPr>
        <a:xfrm rot="16200000">
          <a:off x="-2123627" y="2439135"/>
          <a:ext cx="6008048" cy="1141529"/>
        </a:xfrm>
        <a:prstGeom prst="rect">
          <a:avLst/>
        </a:prstGeom>
        <a:solidFill>
          <a:schemeClr val="bg2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Holistic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2123627" y="2439135"/>
        <a:ext cx="6008048" cy="1141529"/>
      </dsp:txXfrm>
    </dsp:sp>
    <dsp:sp modelId="{3913A09D-2EEF-44E8-AB30-1448D4450570}">
      <dsp:nvSpPr>
        <dsp:cNvPr id="0" name=""/>
        <dsp:cNvSpPr/>
      </dsp:nvSpPr>
      <dsp:spPr>
        <a:xfrm>
          <a:off x="2200003" y="1094941"/>
          <a:ext cx="1760305" cy="973598"/>
        </a:xfrm>
        <a:prstGeom prst="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Development /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organization of the pig sector 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00003" y="1094941"/>
        <a:ext cx="1760305" cy="973598"/>
      </dsp:txXfrm>
    </dsp:sp>
    <dsp:sp modelId="{36AB25CF-2E11-4CCF-8BE3-C8D72FA85854}">
      <dsp:nvSpPr>
        <dsp:cNvPr id="0" name=""/>
        <dsp:cNvSpPr/>
      </dsp:nvSpPr>
      <dsp:spPr>
        <a:xfrm>
          <a:off x="4709152" y="692906"/>
          <a:ext cx="3744215" cy="1777669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7620" rIns="182880" bIns="7620" numCol="1" spcCol="1270" anchor="ctr" anchorCtr="0">
          <a:noAutofit/>
        </a:bodyPr>
        <a:lstStyle/>
        <a:p>
          <a:pPr lvl="0" algn="just" defTabSz="533400">
            <a:spcBef>
              <a:spcPct val="0"/>
            </a:spcBef>
            <a:spcAft>
              <a:spcPts val="3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Mapping existing initiatives for the development of the pig sector</a:t>
          </a:r>
        </a:p>
        <a:p>
          <a:pPr lvl="0" algn="just" defTabSz="533400">
            <a:spcBef>
              <a:spcPct val="0"/>
            </a:spcBef>
            <a:spcAft>
              <a:spcPts val="3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Support to Producers’ associations in   improving husbandry, genetics, feed, housing and access to market initiated</a:t>
          </a:r>
        </a:p>
        <a:p>
          <a:pPr lvl="0" algn="just" defTabSz="533400">
            <a:spcBef>
              <a:spcPct val="0"/>
            </a:spcBef>
            <a:spcAft>
              <a:spcPts val="3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Strategy for the development and organization of the pig sector conducted</a:t>
          </a:r>
        </a:p>
        <a:p>
          <a:pPr lvl="0" algn="just" defTabSz="5334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endParaRPr lang="en-US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09152" y="692906"/>
        <a:ext cx="3744215" cy="1777669"/>
      </dsp:txXfrm>
    </dsp:sp>
    <dsp:sp modelId="{9D756E89-E211-4E39-89C3-F70E627F9B84}">
      <dsp:nvSpPr>
        <dsp:cNvPr id="0" name=""/>
        <dsp:cNvSpPr/>
      </dsp:nvSpPr>
      <dsp:spPr>
        <a:xfrm>
          <a:off x="2200003" y="2492110"/>
          <a:ext cx="1760305" cy="1173765"/>
        </a:xfrm>
        <a:prstGeom prst="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Harmonization of policy and legislation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00003" y="2492110"/>
        <a:ext cx="1760305" cy="1173765"/>
      </dsp:txXfrm>
    </dsp:sp>
    <dsp:sp modelId="{37BDEF86-4C45-474E-85E0-6BF22264B45C}">
      <dsp:nvSpPr>
        <dsp:cNvPr id="0" name=""/>
        <dsp:cNvSpPr/>
      </dsp:nvSpPr>
      <dsp:spPr>
        <a:xfrm>
          <a:off x="4709152" y="2755958"/>
          <a:ext cx="3744215" cy="646071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7620" rIns="182880" bIns="76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Gaps in legislation and policies assessed (in ASF-affected and at risk countries)</a:t>
          </a:r>
          <a:endParaRPr lang="en-US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09152" y="2755958"/>
        <a:ext cx="3744215" cy="646071"/>
      </dsp:txXfrm>
    </dsp:sp>
    <dsp:sp modelId="{345DD62F-55B4-4A13-AAD1-6DC61B506E35}">
      <dsp:nvSpPr>
        <dsp:cNvPr id="0" name=""/>
        <dsp:cNvSpPr/>
      </dsp:nvSpPr>
      <dsp:spPr>
        <a:xfrm>
          <a:off x="2200003" y="3951259"/>
          <a:ext cx="1760305" cy="973598"/>
        </a:xfrm>
        <a:prstGeom prst="rect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Coordination, partnership and resource mobilization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00003" y="3951259"/>
        <a:ext cx="1760305" cy="973598"/>
      </dsp:txXfrm>
    </dsp:sp>
    <dsp:sp modelId="{E376181B-D839-46F3-9866-04084728782A}">
      <dsp:nvSpPr>
        <dsp:cNvPr id="0" name=""/>
        <dsp:cNvSpPr/>
      </dsp:nvSpPr>
      <dsp:spPr>
        <a:xfrm>
          <a:off x="4709152" y="4245105"/>
          <a:ext cx="3744215" cy="385905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7620" rIns="182880" bIns="76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Continental ASF Working Group constituted </a:t>
          </a:r>
          <a:endParaRPr lang="en-US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09152" y="4245105"/>
        <a:ext cx="3744215" cy="38590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9A0AB9-3CEC-41D0-9CD4-DA6A2022F61D}">
      <dsp:nvSpPr>
        <dsp:cNvPr id="0" name=""/>
        <dsp:cNvSpPr/>
      </dsp:nvSpPr>
      <dsp:spPr>
        <a:xfrm>
          <a:off x="3959485" y="4856345"/>
          <a:ext cx="7503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50307" y="4572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endParaRPr lang="en-US" sz="5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15881" y="4883307"/>
        <a:ext cx="37515" cy="37515"/>
      </dsp:txXfrm>
    </dsp:sp>
    <dsp:sp modelId="{FDEFB818-1047-45C0-A097-4BAB42AB024B}">
      <dsp:nvSpPr>
        <dsp:cNvPr id="0" name=""/>
        <dsp:cNvSpPr/>
      </dsp:nvSpPr>
      <dsp:spPr>
        <a:xfrm>
          <a:off x="1445429" y="3009900"/>
          <a:ext cx="750307" cy="1892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5153" y="0"/>
              </a:lnTo>
              <a:lnTo>
                <a:pt x="375153" y="1892165"/>
              </a:lnTo>
              <a:lnTo>
                <a:pt x="750307" y="189216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endParaRPr lang="en-US" sz="6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69695" y="3905095"/>
        <a:ext cx="101774" cy="101774"/>
      </dsp:txXfrm>
    </dsp:sp>
    <dsp:sp modelId="{AA6C9550-5346-48C9-950F-7C40B2201530}">
      <dsp:nvSpPr>
        <dsp:cNvPr id="0" name=""/>
        <dsp:cNvSpPr/>
      </dsp:nvSpPr>
      <dsp:spPr>
        <a:xfrm>
          <a:off x="3959485" y="3594901"/>
          <a:ext cx="7503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50307" y="4572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endParaRPr lang="en-US" sz="5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15881" y="3621864"/>
        <a:ext cx="37515" cy="37515"/>
      </dsp:txXfrm>
    </dsp:sp>
    <dsp:sp modelId="{AD5D3D24-3690-4B1C-99FF-5E1645295254}">
      <dsp:nvSpPr>
        <dsp:cNvPr id="0" name=""/>
        <dsp:cNvSpPr/>
      </dsp:nvSpPr>
      <dsp:spPr>
        <a:xfrm>
          <a:off x="1445429" y="3009900"/>
          <a:ext cx="750307" cy="630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5153" y="0"/>
              </a:lnTo>
              <a:lnTo>
                <a:pt x="375153" y="630721"/>
              </a:lnTo>
              <a:lnTo>
                <a:pt x="750307" y="630721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endParaRPr lang="en-US" sz="5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96078" y="3300756"/>
        <a:ext cx="49009" cy="49009"/>
      </dsp:txXfrm>
    </dsp:sp>
    <dsp:sp modelId="{55D750B1-D2D4-4657-A699-17B371C64BA4}">
      <dsp:nvSpPr>
        <dsp:cNvPr id="0" name=""/>
        <dsp:cNvSpPr/>
      </dsp:nvSpPr>
      <dsp:spPr>
        <a:xfrm>
          <a:off x="3959485" y="2333458"/>
          <a:ext cx="7503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50307" y="4572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endParaRPr lang="en-US" sz="5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15881" y="2360420"/>
        <a:ext cx="37515" cy="37515"/>
      </dsp:txXfrm>
    </dsp:sp>
    <dsp:sp modelId="{3044E600-33C4-4C98-A51D-5D39787DFEE4}">
      <dsp:nvSpPr>
        <dsp:cNvPr id="0" name=""/>
        <dsp:cNvSpPr/>
      </dsp:nvSpPr>
      <dsp:spPr>
        <a:xfrm>
          <a:off x="1445429" y="2379178"/>
          <a:ext cx="750307" cy="630721"/>
        </a:xfrm>
        <a:custGeom>
          <a:avLst/>
          <a:gdLst/>
          <a:ahLst/>
          <a:cxnLst/>
          <a:rect l="0" t="0" r="0" b="0"/>
          <a:pathLst>
            <a:path>
              <a:moveTo>
                <a:pt x="0" y="630721"/>
              </a:moveTo>
              <a:lnTo>
                <a:pt x="375153" y="630721"/>
              </a:lnTo>
              <a:lnTo>
                <a:pt x="375153" y="0"/>
              </a:lnTo>
              <a:lnTo>
                <a:pt x="750307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endParaRPr lang="en-US" sz="5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96078" y="2670034"/>
        <a:ext cx="49009" cy="49009"/>
      </dsp:txXfrm>
    </dsp:sp>
    <dsp:sp modelId="{DBC183D6-5EC0-46F4-B172-E17968537E1A}">
      <dsp:nvSpPr>
        <dsp:cNvPr id="0" name=""/>
        <dsp:cNvSpPr/>
      </dsp:nvSpPr>
      <dsp:spPr>
        <a:xfrm>
          <a:off x="3959485" y="1072014"/>
          <a:ext cx="75030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50307" y="4572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endParaRPr lang="en-US" sz="5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15881" y="1098976"/>
        <a:ext cx="37515" cy="37515"/>
      </dsp:txXfrm>
    </dsp:sp>
    <dsp:sp modelId="{A24197C1-443A-46C7-9F6E-6257B84B718C}">
      <dsp:nvSpPr>
        <dsp:cNvPr id="0" name=""/>
        <dsp:cNvSpPr/>
      </dsp:nvSpPr>
      <dsp:spPr>
        <a:xfrm>
          <a:off x="1445429" y="1117734"/>
          <a:ext cx="750307" cy="1892165"/>
        </a:xfrm>
        <a:custGeom>
          <a:avLst/>
          <a:gdLst/>
          <a:ahLst/>
          <a:cxnLst/>
          <a:rect l="0" t="0" r="0" b="0"/>
          <a:pathLst>
            <a:path>
              <a:moveTo>
                <a:pt x="0" y="1892165"/>
              </a:moveTo>
              <a:lnTo>
                <a:pt x="375153" y="1892165"/>
              </a:lnTo>
              <a:lnTo>
                <a:pt x="375153" y="0"/>
              </a:lnTo>
              <a:lnTo>
                <a:pt x="750307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endParaRPr lang="en-US" sz="6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69695" y="2012929"/>
        <a:ext cx="101774" cy="101774"/>
      </dsp:txXfrm>
    </dsp:sp>
    <dsp:sp modelId="{BAD165A7-AF8D-49B5-9272-5720EA677048}">
      <dsp:nvSpPr>
        <dsp:cNvPr id="0" name=""/>
        <dsp:cNvSpPr/>
      </dsp:nvSpPr>
      <dsp:spPr>
        <a:xfrm rot="16200000">
          <a:off x="-2136351" y="2438018"/>
          <a:ext cx="6019800" cy="1143762"/>
        </a:xfrm>
        <a:prstGeom prst="rect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Knowledge base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2136351" y="2438018"/>
        <a:ext cx="6019800" cy="1143762"/>
      </dsp:txXfrm>
    </dsp:sp>
    <dsp:sp modelId="{3913A09D-2EEF-44E8-AB30-1448D4450570}">
      <dsp:nvSpPr>
        <dsp:cNvPr id="0" name=""/>
        <dsp:cNvSpPr/>
      </dsp:nvSpPr>
      <dsp:spPr>
        <a:xfrm>
          <a:off x="2195736" y="629982"/>
          <a:ext cx="1763748" cy="975503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Information management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95736" y="629982"/>
        <a:ext cx="1763748" cy="975503"/>
      </dsp:txXfrm>
    </dsp:sp>
    <dsp:sp modelId="{36AB25CF-2E11-4CCF-8BE3-C8D72FA85854}">
      <dsp:nvSpPr>
        <dsp:cNvPr id="0" name=""/>
        <dsp:cNvSpPr/>
      </dsp:nvSpPr>
      <dsp:spPr>
        <a:xfrm>
          <a:off x="4709793" y="820482"/>
          <a:ext cx="3751539" cy="594504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7620" rIns="182880" bIns="7620" numCol="1" spcCol="1270" anchor="ctr" anchorCtr="0">
          <a:noAutofit/>
        </a:bodyPr>
        <a:lstStyle/>
        <a:p>
          <a:pPr lvl="0" algn="just" defTabSz="5334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Review and update information</a:t>
          </a:r>
          <a:endParaRPr lang="en-US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09793" y="820482"/>
        <a:ext cx="3751539" cy="594504"/>
      </dsp:txXfrm>
    </dsp:sp>
    <dsp:sp modelId="{9D756E89-E211-4E39-89C3-F70E627F9B84}">
      <dsp:nvSpPr>
        <dsp:cNvPr id="0" name=""/>
        <dsp:cNvSpPr/>
      </dsp:nvSpPr>
      <dsp:spPr>
        <a:xfrm>
          <a:off x="2195736" y="1891426"/>
          <a:ext cx="1763748" cy="975503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Research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95736" y="1891426"/>
        <a:ext cx="1763748" cy="975503"/>
      </dsp:txXfrm>
    </dsp:sp>
    <dsp:sp modelId="{37BDEF86-4C45-474E-85E0-6BF22264B45C}">
      <dsp:nvSpPr>
        <dsp:cNvPr id="0" name=""/>
        <dsp:cNvSpPr/>
      </dsp:nvSpPr>
      <dsp:spPr>
        <a:xfrm>
          <a:off x="4709793" y="2063316"/>
          <a:ext cx="3751539" cy="631722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7620" rIns="182880" bIns="7620" numCol="1" spcCol="1270" anchor="ctr" anchorCtr="0">
          <a:noAutofit/>
        </a:bodyPr>
        <a:lstStyle/>
        <a:p>
          <a:pPr marL="112713" lvl="0" indent="0" algn="just" defTabSz="533400">
            <a:lnSpc>
              <a:spcPct val="100000"/>
            </a:lnSpc>
            <a:spcBef>
              <a:spcPct val="0"/>
            </a:spcBef>
            <a:spcAft>
              <a:spcPts val="300"/>
            </a:spcAft>
            <a:tabLst>
              <a:tab pos="971550" algn="l"/>
              <a:tab pos="1771650" algn="l"/>
            </a:tabLst>
          </a:pP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Results of Research program validated and disseminated </a:t>
          </a:r>
          <a:endParaRPr lang="en-US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09793" y="2063316"/>
        <a:ext cx="3751539" cy="631722"/>
      </dsp:txXfrm>
    </dsp:sp>
    <dsp:sp modelId="{345DD62F-55B4-4A13-AAD1-6DC61B506E35}">
      <dsp:nvSpPr>
        <dsp:cNvPr id="0" name=""/>
        <dsp:cNvSpPr/>
      </dsp:nvSpPr>
      <dsp:spPr>
        <a:xfrm>
          <a:off x="2195736" y="3152870"/>
          <a:ext cx="1763748" cy="975503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Surveillance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95736" y="3152870"/>
        <a:ext cx="1763748" cy="975503"/>
      </dsp:txXfrm>
    </dsp:sp>
    <dsp:sp modelId="{E376181B-D839-46F3-9866-04084728782A}">
      <dsp:nvSpPr>
        <dsp:cNvPr id="0" name=""/>
        <dsp:cNvSpPr/>
      </dsp:nvSpPr>
      <dsp:spPr>
        <a:xfrm>
          <a:off x="4709793" y="3200879"/>
          <a:ext cx="3751539" cy="879484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7620" rIns="182880" bIns="7620" numCol="1" spcCol="1270" anchor="ctr" anchorCtr="0">
          <a:noAutofit/>
        </a:bodyPr>
        <a:lstStyle/>
        <a:p>
          <a:pPr lvl="0" algn="just" defTabSz="533400">
            <a:spcBef>
              <a:spcPct val="0"/>
            </a:spcBef>
            <a:spcAft>
              <a:spcPts val="3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Effective surveillance systems in place </a:t>
          </a:r>
        </a:p>
        <a:p>
          <a:pPr lvl="0" algn="just" defTabSz="533400">
            <a:spcBef>
              <a:spcPct val="0"/>
            </a:spcBef>
            <a:spcAft>
              <a:spcPts val="3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Epidemiological status of ASF known (prevalence known)</a:t>
          </a:r>
        </a:p>
        <a:p>
          <a:pPr marL="112713" lvl="0" indent="0" algn="just" defTabSz="533400">
            <a:lnSpc>
              <a:spcPct val="100000"/>
            </a:lnSpc>
            <a:spcBef>
              <a:spcPct val="0"/>
            </a:spcBef>
            <a:spcAft>
              <a:spcPts val="300"/>
            </a:spcAft>
            <a:tabLst>
              <a:tab pos="971550" algn="l"/>
              <a:tab pos="1771650" algn="l"/>
              <a:tab pos="3206750" algn="l"/>
              <a:tab pos="3375025" algn="l"/>
            </a:tabLst>
          </a:pPr>
          <a:endParaRPr lang="en-US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09793" y="3200879"/>
        <a:ext cx="3751539" cy="879484"/>
      </dsp:txXfrm>
    </dsp:sp>
    <dsp:sp modelId="{E8DBE374-73A4-4CD7-8577-F6FFF2CCA86E}">
      <dsp:nvSpPr>
        <dsp:cNvPr id="0" name=""/>
        <dsp:cNvSpPr/>
      </dsp:nvSpPr>
      <dsp:spPr>
        <a:xfrm>
          <a:off x="2195736" y="4414313"/>
          <a:ext cx="1763748" cy="975503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Diagnosis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95736" y="4414313"/>
        <a:ext cx="1763748" cy="975503"/>
      </dsp:txXfrm>
    </dsp:sp>
    <dsp:sp modelId="{D48FD03E-EB3A-426C-9B2E-0C0F907D3BBB}">
      <dsp:nvSpPr>
        <dsp:cNvPr id="0" name=""/>
        <dsp:cNvSpPr/>
      </dsp:nvSpPr>
      <dsp:spPr>
        <a:xfrm>
          <a:off x="4709793" y="4401944"/>
          <a:ext cx="3751539" cy="1000242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7620" rIns="182880" bIns="7620" numCol="1" spcCol="1270" anchor="ctr" anchorCtr="0">
          <a:noAutofit/>
        </a:bodyPr>
        <a:lstStyle/>
        <a:p>
          <a:pPr lvl="0" algn="just" defTabSz="533400">
            <a:spcBef>
              <a:spcPct val="0"/>
            </a:spcBef>
            <a:spcAft>
              <a:spcPts val="3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National laboratories capable of diagnosing ASF </a:t>
          </a:r>
        </a:p>
        <a:p>
          <a:pPr lvl="0" algn="just" defTabSz="533400">
            <a:spcBef>
              <a:spcPct val="0"/>
            </a:spcBef>
            <a:spcAft>
              <a:spcPts val="3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Uptake or search for better diagnostic technologies</a:t>
          </a:r>
        </a:p>
        <a:p>
          <a:pPr marL="112713" lvl="0" indent="0" algn="just" defTabSz="533400">
            <a:lnSpc>
              <a:spcPct val="100000"/>
            </a:lnSpc>
            <a:spcBef>
              <a:spcPct val="0"/>
            </a:spcBef>
            <a:spcAft>
              <a:spcPts val="300"/>
            </a:spcAft>
            <a:tabLst>
              <a:tab pos="971550" algn="l"/>
              <a:tab pos="1771650" algn="l"/>
            </a:tabLst>
          </a:pPr>
          <a:endParaRPr lang="en-US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09793" y="4401944"/>
        <a:ext cx="3751539" cy="100024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6C9550-5346-48C9-950F-7C40B2201530}">
      <dsp:nvSpPr>
        <dsp:cNvPr id="0" name=""/>
        <dsp:cNvSpPr/>
      </dsp:nvSpPr>
      <dsp:spPr>
        <a:xfrm>
          <a:off x="3960309" y="4379567"/>
          <a:ext cx="7488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48843" y="4572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endParaRPr lang="en-US" sz="5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16010" y="4406566"/>
        <a:ext cx="37442" cy="37442"/>
      </dsp:txXfrm>
    </dsp:sp>
    <dsp:sp modelId="{AD5D3D24-3690-4B1C-99FF-5E1645295254}">
      <dsp:nvSpPr>
        <dsp:cNvPr id="0" name=""/>
        <dsp:cNvSpPr/>
      </dsp:nvSpPr>
      <dsp:spPr>
        <a:xfrm>
          <a:off x="1451160" y="3009900"/>
          <a:ext cx="748843" cy="1415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4421" y="0"/>
              </a:lnTo>
              <a:lnTo>
                <a:pt x="374421" y="1415387"/>
              </a:lnTo>
              <a:lnTo>
                <a:pt x="748843" y="141538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endParaRPr lang="en-US" sz="5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85550" y="3677561"/>
        <a:ext cx="80063" cy="80063"/>
      </dsp:txXfrm>
    </dsp:sp>
    <dsp:sp modelId="{55D750B1-D2D4-4657-A699-17B371C64BA4}">
      <dsp:nvSpPr>
        <dsp:cNvPr id="0" name=""/>
        <dsp:cNvSpPr/>
      </dsp:nvSpPr>
      <dsp:spPr>
        <a:xfrm>
          <a:off x="3960309" y="3020503"/>
          <a:ext cx="7488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48843" y="4572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endParaRPr lang="en-US" sz="5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16010" y="3047501"/>
        <a:ext cx="37442" cy="37442"/>
      </dsp:txXfrm>
    </dsp:sp>
    <dsp:sp modelId="{3044E600-33C4-4C98-A51D-5D39787DFEE4}">
      <dsp:nvSpPr>
        <dsp:cNvPr id="0" name=""/>
        <dsp:cNvSpPr/>
      </dsp:nvSpPr>
      <dsp:spPr>
        <a:xfrm>
          <a:off x="1451160" y="2964180"/>
          <a:ext cx="7488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4421" y="45720"/>
              </a:lnTo>
              <a:lnTo>
                <a:pt x="374421" y="102043"/>
              </a:lnTo>
              <a:lnTo>
                <a:pt x="748843" y="10204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endParaRPr lang="en-US" sz="5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06808" y="2991126"/>
        <a:ext cx="37547" cy="37547"/>
      </dsp:txXfrm>
    </dsp:sp>
    <dsp:sp modelId="{DBC183D6-5EC0-46F4-B172-E17968537E1A}">
      <dsp:nvSpPr>
        <dsp:cNvPr id="0" name=""/>
        <dsp:cNvSpPr/>
      </dsp:nvSpPr>
      <dsp:spPr>
        <a:xfrm>
          <a:off x="3960309" y="1548792"/>
          <a:ext cx="74884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48843" y="4572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endParaRPr lang="en-US" sz="5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16010" y="1575791"/>
        <a:ext cx="37442" cy="37442"/>
      </dsp:txXfrm>
    </dsp:sp>
    <dsp:sp modelId="{A24197C1-443A-46C7-9F6E-6257B84B718C}">
      <dsp:nvSpPr>
        <dsp:cNvPr id="0" name=""/>
        <dsp:cNvSpPr/>
      </dsp:nvSpPr>
      <dsp:spPr>
        <a:xfrm>
          <a:off x="1451160" y="1594512"/>
          <a:ext cx="748843" cy="1415387"/>
        </a:xfrm>
        <a:custGeom>
          <a:avLst/>
          <a:gdLst/>
          <a:ahLst/>
          <a:cxnLst/>
          <a:rect l="0" t="0" r="0" b="0"/>
          <a:pathLst>
            <a:path>
              <a:moveTo>
                <a:pt x="0" y="1415387"/>
              </a:moveTo>
              <a:lnTo>
                <a:pt x="374421" y="1415387"/>
              </a:lnTo>
              <a:lnTo>
                <a:pt x="374421" y="0"/>
              </a:lnTo>
              <a:lnTo>
                <a:pt x="748843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endParaRPr lang="en-US" sz="5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85550" y="2262174"/>
        <a:ext cx="80063" cy="80063"/>
      </dsp:txXfrm>
    </dsp:sp>
    <dsp:sp modelId="{BAD165A7-AF8D-49B5-9272-5720EA677048}">
      <dsp:nvSpPr>
        <dsp:cNvPr id="0" name=""/>
        <dsp:cNvSpPr/>
      </dsp:nvSpPr>
      <dsp:spPr>
        <a:xfrm rot="16200000">
          <a:off x="-2123627" y="2439135"/>
          <a:ext cx="6008048" cy="1141529"/>
        </a:xfrm>
        <a:prstGeom prst="rect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Area-specific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2123627" y="2439135"/>
        <a:ext cx="6008048" cy="1141529"/>
      </dsp:txXfrm>
    </dsp:sp>
    <dsp:sp modelId="{3913A09D-2EEF-44E8-AB30-1448D4450570}">
      <dsp:nvSpPr>
        <dsp:cNvPr id="0" name=""/>
        <dsp:cNvSpPr/>
      </dsp:nvSpPr>
      <dsp:spPr>
        <a:xfrm>
          <a:off x="2200003" y="1107712"/>
          <a:ext cx="1760305" cy="973598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Biosecurity 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00003" y="1107712"/>
        <a:ext cx="1760305" cy="973598"/>
      </dsp:txXfrm>
    </dsp:sp>
    <dsp:sp modelId="{36AB25CF-2E11-4CCF-8BE3-C8D72FA85854}">
      <dsp:nvSpPr>
        <dsp:cNvPr id="0" name=""/>
        <dsp:cNvSpPr/>
      </dsp:nvSpPr>
      <dsp:spPr>
        <a:xfrm>
          <a:off x="4709152" y="671585"/>
          <a:ext cx="3744215" cy="1845852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7620" rIns="182880" bIns="7620" numCol="1" spcCol="1270" anchor="ctr" anchorCtr="0">
          <a:noAutofit/>
        </a:bodyPr>
        <a:lstStyle/>
        <a:p>
          <a:pPr lvl="0" algn="just" defTabSz="5334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Biosecurity measures are maximized at all level (cross border, VC and farms) </a:t>
          </a:r>
        </a:p>
        <a:p>
          <a:pPr lvl="0" algn="just" defTabSz="5334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Value chain </a:t>
          </a:r>
          <a:r>
            <a:rPr lang="en-US" sz="12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analysed</a:t>
          </a: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and critical control points and biosecurity mitigation measures identified and promoted at sub-regional level (including socioeconomic issues</a:t>
          </a:r>
        </a:p>
        <a:p>
          <a:pPr lvl="0" algn="just" defTabSz="5334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Biosecurity measures widely adopted, promoted and incorporated in national policies and regulations</a:t>
          </a:r>
          <a:endParaRPr lang="en-US" sz="105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09152" y="671585"/>
        <a:ext cx="3744215" cy="1845852"/>
      </dsp:txXfrm>
    </dsp:sp>
    <dsp:sp modelId="{9D756E89-E211-4E39-89C3-F70E627F9B84}">
      <dsp:nvSpPr>
        <dsp:cNvPr id="0" name=""/>
        <dsp:cNvSpPr/>
      </dsp:nvSpPr>
      <dsp:spPr>
        <a:xfrm>
          <a:off x="2200003" y="2479340"/>
          <a:ext cx="1760305" cy="1173765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Awareness, communication and information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00003" y="2479340"/>
        <a:ext cx="1760305" cy="1173765"/>
      </dsp:txXfrm>
    </dsp:sp>
    <dsp:sp modelId="{37BDEF86-4C45-474E-85E0-6BF22264B45C}">
      <dsp:nvSpPr>
        <dsp:cNvPr id="0" name=""/>
        <dsp:cNvSpPr/>
      </dsp:nvSpPr>
      <dsp:spPr>
        <a:xfrm>
          <a:off x="4709152" y="2802820"/>
          <a:ext cx="3744215" cy="526804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7620" rIns="182880" bIns="76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Communication strategy implemented</a:t>
          </a:r>
          <a:endParaRPr lang="en-US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09152" y="2802820"/>
        <a:ext cx="3744215" cy="526804"/>
      </dsp:txXfrm>
    </dsp:sp>
    <dsp:sp modelId="{345DD62F-55B4-4A13-AAD1-6DC61B506E35}">
      <dsp:nvSpPr>
        <dsp:cNvPr id="0" name=""/>
        <dsp:cNvSpPr/>
      </dsp:nvSpPr>
      <dsp:spPr>
        <a:xfrm>
          <a:off x="2200003" y="3938488"/>
          <a:ext cx="1760305" cy="973598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300"/>
            </a:spcAft>
          </a:pPr>
          <a:r>
            <a:rPr lang="en-U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Outbreak management and recovery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00003" y="3938488"/>
        <a:ext cx="1760305" cy="973598"/>
      </dsp:txXfrm>
    </dsp:sp>
    <dsp:sp modelId="{E376181B-D839-46F3-9866-04084728782A}">
      <dsp:nvSpPr>
        <dsp:cNvPr id="0" name=""/>
        <dsp:cNvSpPr/>
      </dsp:nvSpPr>
      <dsp:spPr>
        <a:xfrm>
          <a:off x="4709152" y="3897575"/>
          <a:ext cx="3744215" cy="1055423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7620" rIns="182880" bIns="76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Compensation mechanisms reinforced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Funds for compensation scheme established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en-US" sz="12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Emergency ASF funds maintained  </a:t>
          </a:r>
          <a:endParaRPr lang="en-US" sz="1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09152" y="3897575"/>
        <a:ext cx="3744215" cy="10554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E34B9-271A-40F5-B8F6-2B63F9191460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342FF-2FDB-471A-8371-03FEAED6D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3C4DEE71-4154-4DC8-8370-E59F413316BA}" type="slidenum">
              <a:rPr lang="en-US" smtClean="0">
                <a:solidFill>
                  <a:prstClr val="black"/>
                </a:solidFill>
              </a:rPr>
              <a:pPr eaLnBrk="1" hangingPunct="1">
                <a:defRPr/>
              </a:pPr>
              <a:t>32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9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jpe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752600"/>
            <a:ext cx="8991600" cy="5105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752600"/>
            <a:ext cx="9144000" cy="304800"/>
          </a:xfrm>
          <a:prstGeom prst="rect">
            <a:avLst/>
          </a:prstGeom>
          <a:solidFill>
            <a:srgbClr val="007C3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2057400"/>
            <a:ext cx="152400" cy="4800600"/>
          </a:xfrm>
          <a:prstGeom prst="rect">
            <a:avLst/>
          </a:prstGeom>
          <a:solidFill>
            <a:srgbClr val="A28B5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394325" y="365125"/>
            <a:ext cx="2530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endParaRPr lang="en-US" sz="1600" b="1">
              <a:latin typeface="Arial" charset="0"/>
              <a:cs typeface="+mn-cs"/>
            </a:endParaRPr>
          </a:p>
        </p:txBody>
      </p:sp>
      <p:graphicFrame>
        <p:nvGraphicFramePr>
          <p:cNvPr id="7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7" r:id="rId3" imgW="0" imgH="0" progId="PowerPoint.Show.8">
                  <p:embed/>
                </p:oleObj>
              </mc:Choice>
              <mc:Fallback>
                <p:oleObj r:id="rId3" imgW="0" imgH="0" progId="PowerPoint.Show.8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4" descr="D:\AU\Resources\Graphics\Logo\AU Logo_JPE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46063"/>
            <a:ext cx="1373187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828800" y="457200"/>
            <a:ext cx="6934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sz="1600" b="1" kern="0" dirty="0">
                <a:solidFill>
                  <a:srgbClr val="007C30"/>
                </a:solidFill>
                <a:latin typeface="Gill Sans MT" pitchFamily="34" charset="0"/>
                <a:ea typeface="+mj-ea"/>
                <a:cs typeface="+mj-cs"/>
              </a:rPr>
              <a:t>African Union</a:t>
            </a:r>
            <a:endParaRPr lang="en-US" b="1" kern="0" dirty="0">
              <a:solidFill>
                <a:srgbClr val="007C30"/>
              </a:solidFill>
              <a:latin typeface="Gill Sans MT" pitchFamily="34" charset="0"/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en-US" sz="2600" b="1" kern="0" dirty="0" err="1">
                <a:solidFill>
                  <a:srgbClr val="A28B59"/>
                </a:solidFill>
                <a:latin typeface="Gill Sans MT" pitchFamily="34" charset="0"/>
                <a:ea typeface="+mj-ea"/>
                <a:cs typeface="+mj-cs"/>
              </a:rPr>
              <a:t>Interafrican</a:t>
            </a:r>
            <a:r>
              <a:rPr lang="en-US" sz="2600" b="1" kern="0" dirty="0">
                <a:solidFill>
                  <a:srgbClr val="A28B59"/>
                </a:solidFill>
                <a:latin typeface="Gill Sans MT" pitchFamily="34" charset="0"/>
                <a:ea typeface="+mj-ea"/>
                <a:cs typeface="+mj-cs"/>
              </a:rPr>
              <a:t> Bureau for Animal Resources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8329612" y="4359276"/>
            <a:ext cx="1071563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dirty="0">
                <a:solidFill>
                  <a:srgbClr val="A28B59"/>
                </a:solidFill>
                <a:latin typeface="Gill Sans MT" pitchFamily="34" charset="0"/>
                <a:cs typeface="+mn-cs"/>
              </a:rPr>
              <a:t>www.au-ibar.org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3124200"/>
            <a:ext cx="8196263" cy="2692400"/>
          </a:xfrm>
        </p:spPr>
        <p:txBody>
          <a:bodyPr/>
          <a:lstStyle>
            <a:lvl1pPr algn="ctr">
              <a:defRPr sz="5400">
                <a:solidFill>
                  <a:srgbClr val="007C30"/>
                </a:solidFill>
                <a:latin typeface="Gill Sans M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084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270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480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605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657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047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615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89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205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08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ill Sans MT" pitchFamily="34" charset="0"/>
              </a:defRPr>
            </a:lvl1pPr>
            <a:lvl2pPr>
              <a:defRPr>
                <a:latin typeface="Gill Sans MT" pitchFamily="34" charset="0"/>
              </a:defRPr>
            </a:lvl2pPr>
            <a:lvl3pPr>
              <a:defRPr>
                <a:latin typeface="Gill Sans MT" pitchFamily="34" charset="0"/>
              </a:defRPr>
            </a:lvl3pPr>
            <a:lvl4pPr>
              <a:defRPr>
                <a:latin typeface="Gill Sans MT" pitchFamily="34" charset="0"/>
              </a:defRPr>
            </a:lvl4pPr>
            <a:lvl5pPr>
              <a:defRPr>
                <a:latin typeface="Gill Sans M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AU-IBAR &amp; FAO Joint Strategy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7D9024-C485-4FCA-AD8F-6DAD5ABF9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645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4962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10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9646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018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2756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8003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7161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3967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2440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81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AU-IBAR &amp; FAO Joint Strategy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7D9024-C485-4FCA-AD8F-6DAD5ABF9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434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849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0077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1380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2218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2230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2834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591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0474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4152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388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AU-IBAR &amp; FAO Joint Strategy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7D9024-C485-4FCA-AD8F-6DAD5ABF9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179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8388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892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8086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8215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8106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2374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3042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0913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7613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657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304800"/>
            <a:ext cx="6481762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482725"/>
            <a:ext cx="8153400" cy="4791075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AU-IBAR &amp; FAO Joint Strategy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7D9024-C485-4FCA-AD8F-6DAD5ABF9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535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7831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9437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6338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8835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227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8906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4978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668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9401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251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AU-IBAR &amp; FAO Joint Strategy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9024-C485-4FCA-AD8F-6DAD5ABF9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633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7328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6679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8467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644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8691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8048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8177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216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1790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27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7761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9631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7861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0351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1882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4497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1520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3460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589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8129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643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9686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2978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8823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7118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852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1752600"/>
            <a:ext cx="8991600" cy="5105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752600"/>
            <a:ext cx="9144000" cy="304800"/>
          </a:xfrm>
          <a:prstGeom prst="rect">
            <a:avLst/>
          </a:prstGeom>
          <a:solidFill>
            <a:srgbClr val="007C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2057400"/>
            <a:ext cx="152400" cy="4800600"/>
          </a:xfrm>
          <a:prstGeom prst="rect">
            <a:avLst/>
          </a:prstGeom>
          <a:solidFill>
            <a:srgbClr val="A28B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394325" y="365125"/>
            <a:ext cx="2530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smtClean="0">
              <a:solidFill>
                <a:srgbClr val="000000"/>
              </a:solidFill>
            </a:endParaRPr>
          </a:p>
        </p:txBody>
      </p:sp>
      <p:graphicFrame>
        <p:nvGraphicFramePr>
          <p:cNvPr id="7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r:id="rId3" imgW="0" imgH="0" progId="PowerPoint.Show.8">
                  <p:embed/>
                </p:oleObj>
              </mc:Choice>
              <mc:Fallback>
                <p:oleObj r:id="rId3" imgW="0" imgH="0" progId="PowerPoint.Show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4" descr="D:\AU\Resources\Graphics\Logo\AU Logo_JPE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46063"/>
            <a:ext cx="1373187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 userDrawn="1"/>
        </p:nvSpPr>
        <p:spPr bwMode="auto">
          <a:xfrm>
            <a:off x="1828800" y="457200"/>
            <a:ext cx="6934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smtClean="0">
                <a:solidFill>
                  <a:srgbClr val="007C30"/>
                </a:solidFill>
                <a:latin typeface="Gill Sans MT" pitchFamily="34" charset="0"/>
              </a:rPr>
              <a:t>African Union</a:t>
            </a:r>
            <a:endParaRPr lang="en-US" b="1" smtClean="0">
              <a:solidFill>
                <a:srgbClr val="007C30"/>
              </a:solidFill>
              <a:latin typeface="Gill Sans MT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smtClean="0">
                <a:solidFill>
                  <a:srgbClr val="A28B59"/>
                </a:solidFill>
                <a:latin typeface="Gill Sans MT" pitchFamily="34" charset="0"/>
              </a:rPr>
              <a:t>Interafrican Bureau for Animal Resources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 rot="16200000">
            <a:off x="8329612" y="4359276"/>
            <a:ext cx="10715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smtClean="0">
                <a:solidFill>
                  <a:srgbClr val="A28B59"/>
                </a:solidFill>
                <a:latin typeface="Gill Sans MT" pitchFamily="34" charset="0"/>
              </a:rPr>
              <a:t>www.au-ibar.org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3124200"/>
            <a:ext cx="8196263" cy="2692400"/>
          </a:xfrm>
        </p:spPr>
        <p:txBody>
          <a:bodyPr/>
          <a:lstStyle>
            <a:lvl1pPr algn="ctr">
              <a:defRPr sz="5400">
                <a:solidFill>
                  <a:srgbClr val="007C30"/>
                </a:solidFill>
                <a:latin typeface="Gill Sans M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3439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ill Sans MT" pitchFamily="34" charset="0"/>
              </a:defRPr>
            </a:lvl1pPr>
            <a:lvl2pPr>
              <a:defRPr>
                <a:latin typeface="Gill Sans MT" pitchFamily="34" charset="0"/>
              </a:defRPr>
            </a:lvl2pPr>
            <a:lvl3pPr>
              <a:defRPr>
                <a:latin typeface="Gill Sans MT" pitchFamily="34" charset="0"/>
              </a:defRPr>
            </a:lvl3pPr>
            <a:lvl4pPr>
              <a:defRPr>
                <a:latin typeface="Gill Sans MT" pitchFamily="34" charset="0"/>
              </a:defRPr>
            </a:lvl4pPr>
            <a:lvl5pPr>
              <a:defRPr>
                <a:latin typeface="Gill Sans M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777FB-FE86-495C-BC96-7CDE6C059C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7654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F45A5-F9AD-46F1-B36C-F71F83C9FE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55052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19490-B607-49A6-87C6-4553DB0F55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92334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304800"/>
            <a:ext cx="6481762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482725"/>
            <a:ext cx="8153400" cy="47910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1F92C-6DAD-4232-8DC6-5DF1416B67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749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481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6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304800"/>
            <a:ext cx="64817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slide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548438"/>
            <a:ext cx="65278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b="1" i="1">
                <a:solidFill>
                  <a:srgbClr val="007C30"/>
                </a:solidFill>
                <a:latin typeface="Gill Sans MT" pitchFamily="34" charset="0"/>
                <a:cs typeface="+mn-cs"/>
              </a:defRPr>
            </a:lvl1pPr>
          </a:lstStyle>
          <a:p>
            <a:r>
              <a:rPr lang="en-US" smtClean="0"/>
              <a:t>AU-IBAR &amp; FAO Joint Strategy</a:t>
            </a:r>
            <a:endParaRPr 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1538" y="6553200"/>
            <a:ext cx="15319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rgbClr val="007C30"/>
                </a:solidFill>
                <a:latin typeface="Gill Sans MT" pitchFamily="34" charset="0"/>
                <a:cs typeface="+mn-cs"/>
              </a:defRPr>
            </a:lvl1pPr>
          </a:lstStyle>
          <a:p>
            <a:fld id="{C17D9024-C485-4FCA-AD8F-6DAD5ABF9366}" type="slidenum">
              <a:rPr lang="en-US" smtClean="0"/>
              <a:t>‹#›</a:t>
            </a:fld>
            <a:endParaRPr lang="en-US"/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0" y="1066800"/>
            <a:ext cx="9144000" cy="152400"/>
          </a:xfrm>
          <a:prstGeom prst="rect">
            <a:avLst/>
          </a:prstGeom>
          <a:solidFill>
            <a:srgbClr val="A28B5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0" y="1219200"/>
            <a:ext cx="304800" cy="5638800"/>
          </a:xfrm>
          <a:prstGeom prst="rect">
            <a:avLst/>
          </a:prstGeom>
          <a:solidFill>
            <a:srgbClr val="007C3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2800">
              <a:solidFill>
                <a:srgbClr val="002A6C"/>
              </a:solidFill>
              <a:latin typeface="Times" pitchFamily="18" charset="0"/>
              <a:cs typeface="+mn-cs"/>
            </a:endParaRP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2971800" y="30480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800" b="1">
              <a:latin typeface="Times" pitchFamily="18" charset="0"/>
              <a:cs typeface="+mn-cs"/>
            </a:endParaRPr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8153400" y="632460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1400" b="1">
              <a:latin typeface="Arial" charset="0"/>
              <a:cs typeface="+mn-cs"/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82725"/>
            <a:ext cx="815340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Add Bullet (Gill Sans MT 24 pt)</a:t>
            </a:r>
          </a:p>
          <a:p>
            <a:pPr lvl="1"/>
            <a:r>
              <a:rPr lang="en-US" smtClean="0"/>
              <a:t>Sub bullet (Gill Sans MT 20 pt) </a:t>
            </a:r>
          </a:p>
          <a:p>
            <a:pPr lvl="1"/>
            <a:r>
              <a:rPr lang="en-US" smtClean="0"/>
              <a:t>Sub bullet (Gill Sans MT 20 pt) </a:t>
            </a:r>
          </a:p>
          <a:p>
            <a:pPr lvl="0"/>
            <a:r>
              <a:rPr lang="en-US" smtClean="0"/>
              <a:t>Add Bullet (Gill Sans MT 24 pt)</a:t>
            </a:r>
          </a:p>
          <a:p>
            <a:pPr lvl="1"/>
            <a:r>
              <a:rPr lang="en-US" smtClean="0"/>
              <a:t>Sub bullet (Gill Sans MT 20 pt) </a:t>
            </a:r>
          </a:p>
          <a:p>
            <a:pPr lvl="1"/>
            <a:r>
              <a:rPr lang="en-US" smtClean="0"/>
              <a:t>Sub bullet (Gill Sans MT 20 pt) 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  <p:pic>
        <p:nvPicPr>
          <p:cNvPr id="3082" name="Picture 4" descr="D:\AU\Resources\Graphics\Logo\AU Logo_JPE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8318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C30"/>
          </a:solidFill>
          <a:latin typeface="Gill Sans MT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C30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C30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C30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C30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2A6C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2A6C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2A6C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2A6C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har char="•"/>
        <a:defRPr sz="2400" b="1">
          <a:solidFill>
            <a:schemeClr val="tx1"/>
          </a:solidFill>
          <a:latin typeface="Gill Sans MT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5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Gill Sans MT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759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007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81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42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94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75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205F5-6696-4B4E-806A-1CD3A51C0D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A8879-60EF-4679-97DC-CC03820287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832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304800"/>
            <a:ext cx="648176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title slide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548438"/>
            <a:ext cx="65278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b="1" i="1">
                <a:solidFill>
                  <a:srgbClr val="007C30"/>
                </a:solidFill>
                <a:latin typeface="Gill Sans MT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1538" y="6553200"/>
            <a:ext cx="153193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rgbClr val="007C30"/>
                </a:solidFill>
                <a:latin typeface="Gill Sans MT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13EEC4-B2EC-41CF-928A-A194D38342D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066800"/>
            <a:ext cx="9144000" cy="152400"/>
          </a:xfrm>
          <a:prstGeom prst="rect">
            <a:avLst/>
          </a:prstGeom>
          <a:solidFill>
            <a:srgbClr val="A28B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219200"/>
            <a:ext cx="304800" cy="5638800"/>
          </a:xfrm>
          <a:prstGeom prst="rect">
            <a:avLst/>
          </a:prstGeom>
          <a:solidFill>
            <a:srgbClr val="007C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800" smtClean="0">
              <a:solidFill>
                <a:srgbClr val="002A6C"/>
              </a:solidFill>
              <a:latin typeface="Times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2971800" y="304800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smtClean="0">
              <a:solidFill>
                <a:srgbClr val="000000"/>
              </a:solidFill>
              <a:latin typeface="Times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8153400" y="63246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400" b="1" smtClean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82725"/>
            <a:ext cx="815340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Add Bullet (Gill Sans MT 24 pt)</a:t>
            </a:r>
          </a:p>
          <a:p>
            <a:pPr lvl="1"/>
            <a:r>
              <a:rPr lang="en-US" altLang="en-US" smtClean="0"/>
              <a:t>Sub bullet (Gill Sans MT 20 pt) </a:t>
            </a:r>
          </a:p>
          <a:p>
            <a:pPr lvl="1"/>
            <a:r>
              <a:rPr lang="en-US" altLang="en-US" smtClean="0"/>
              <a:t>Sub bullet (Gill Sans MT 20 pt) </a:t>
            </a:r>
          </a:p>
          <a:p>
            <a:pPr lvl="0"/>
            <a:r>
              <a:rPr lang="en-US" altLang="en-US" smtClean="0"/>
              <a:t>Add Bullet (Gill Sans MT 24 pt)</a:t>
            </a:r>
          </a:p>
          <a:p>
            <a:pPr lvl="1"/>
            <a:r>
              <a:rPr lang="en-US" altLang="en-US" smtClean="0"/>
              <a:t>Sub bullet (Gill Sans MT 20 pt) </a:t>
            </a:r>
          </a:p>
          <a:p>
            <a:pPr lvl="1"/>
            <a:r>
              <a:rPr lang="en-US" altLang="en-US" smtClean="0"/>
              <a:t>Sub bullet (Gill Sans MT 20 pt) </a:t>
            </a:r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</p:txBody>
      </p:sp>
      <p:pic>
        <p:nvPicPr>
          <p:cNvPr id="1034" name="Picture 4" descr="D:\AU\Resources\Graphics\Logo\AU Logo_JPE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8318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19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C30"/>
          </a:solidFill>
          <a:latin typeface="Gill Sans MT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C30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C30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C30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C30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2A6C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2A6C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2A6C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2A6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har char="•"/>
        <a:defRPr sz="2400" b="1">
          <a:solidFill>
            <a:schemeClr val="tx1"/>
          </a:solidFill>
          <a:latin typeface="Gill Sans MT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Gill Sans MT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.ke/url?sa=i&amp;source=images&amp;cd=&amp;cad=rja&amp;docid=48FCV5TrhiGyXM&amp;tbnid=rVmpmSETmlS-hM:&amp;ved=0CAgQjRwwAA&amp;url=http://virology-online.com/viruses/HIV4.htm&amp;ei=qjZiUqSCC6LJ0AWt6oCIBg&amp;psig=AFQjCNEe4nSdL4xPcp7tXz5WUDbhw81QZg&amp;ust=138225463421679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ke/url?sa=i&amp;source=images&amp;cd=&amp;cad=rja&amp;docid=R-buDhKv38tljM&amp;tbnid=76npw97JKuHzQM:&amp;ved=0CAgQjRwwAA&amp;url=http://millwoodanimalhosp.com/services_health.php&amp;ei=RkNiUq-zCfCN4gTm3YGACA&amp;psig=AFQjCNFliPazRGwXM_EggMkXprFoYmdXzQ&amp;ust=1382257862331634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5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9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5.xml"/><Relationship Id="rId4" Type="http://schemas.openxmlformats.org/officeDocument/2006/relationships/hyperlink" Target="http://www.au-ibar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161011"/>
            <a:ext cx="8458200" cy="3182389"/>
          </a:xfrm>
        </p:spPr>
        <p:txBody>
          <a:bodyPr/>
          <a:lstStyle/>
          <a:p>
            <a:pPr algn="ctr"/>
            <a:r>
              <a:rPr lang="en-US" sz="4000" dirty="0" smtClean="0">
                <a:latin typeface="Franklin Gothic Heavy" pitchFamily="34" charset="0"/>
              </a:rPr>
              <a:t>REGIONAL STRATEGY AND ACTION PLAN  FOR THE CONTROL OF African Swine Fever (ASF)  IN AFRICA</a:t>
            </a:r>
            <a:endParaRPr lang="en-US" sz="4000" dirty="0">
              <a:latin typeface="Franklin Gothic Heavy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572000"/>
            <a:ext cx="8686800" cy="1752600"/>
          </a:xfrm>
        </p:spPr>
        <p:txBody>
          <a:bodyPr/>
          <a:lstStyle/>
          <a:p>
            <a:r>
              <a:rPr lang="en-US" sz="2200" dirty="0">
                <a:solidFill>
                  <a:srgbClr val="FF0000"/>
                </a:solidFill>
                <a:latin typeface="Arial Black" pitchFamily="34" charset="0"/>
              </a:rPr>
              <a:t>Joint Strategy of </a:t>
            </a:r>
            <a:r>
              <a:rPr lang="en-US" sz="2200" dirty="0" smtClean="0">
                <a:solidFill>
                  <a:srgbClr val="FF0000"/>
                </a:solidFill>
                <a:latin typeface="Arial Black" pitchFamily="34" charset="0"/>
              </a:rPr>
              <a:t>AU-IBAR, FAO AND ILRI</a:t>
            </a:r>
          </a:p>
          <a:p>
            <a:r>
              <a:rPr lang="en-US" sz="2200" dirty="0" smtClean="0">
                <a:solidFill>
                  <a:srgbClr val="00B0EE"/>
                </a:solidFill>
                <a:latin typeface="Arial Black" pitchFamily="34" charset="0"/>
              </a:rPr>
              <a:t>Dr. Hiver Boussini (AU), Dr. Daniel Beltran-Alcrudo (FAO) Dr. Edwards Okot (ILRI)</a:t>
            </a:r>
            <a:endParaRPr lang="en-US" sz="2200" dirty="0">
              <a:solidFill>
                <a:srgbClr val="00B0EE"/>
              </a:solidFill>
              <a:latin typeface="Arial Black" pitchFamily="34" charset="0"/>
            </a:endParaRPr>
          </a:p>
          <a:p>
            <a:r>
              <a:rPr lang="en-GB" dirty="0" smtClean="0">
                <a:solidFill>
                  <a:srgbClr val="BC8F00"/>
                </a:solidFill>
              </a:rPr>
              <a:t>2</a:t>
            </a:r>
            <a:r>
              <a:rPr lang="en-GB" baseline="30000" dirty="0" smtClean="0">
                <a:solidFill>
                  <a:srgbClr val="BC8F00"/>
                </a:solidFill>
              </a:rPr>
              <a:t>nd</a:t>
            </a:r>
            <a:r>
              <a:rPr lang="en-GB" dirty="0" smtClean="0">
                <a:solidFill>
                  <a:srgbClr val="BC8F00"/>
                </a:solidFill>
              </a:rPr>
              <a:t> GARA Scientific Workshop, 10-14 November 2014</a:t>
            </a:r>
            <a:endParaRPr lang="en-US" dirty="0" smtClean="0">
              <a:solidFill>
                <a:srgbClr val="BC8F00"/>
              </a:solidFill>
            </a:endParaRPr>
          </a:p>
          <a:p>
            <a:r>
              <a:rPr lang="en-US" dirty="0" smtClean="0">
                <a:solidFill>
                  <a:srgbClr val="BC8F00"/>
                </a:solidFill>
                <a:latin typeface="Arial Black" pitchFamily="34" charset="0"/>
              </a:rPr>
              <a:t>Pretoria, South Africa</a:t>
            </a:r>
            <a:endParaRPr lang="en-US" dirty="0">
              <a:solidFill>
                <a:srgbClr val="BC8F00"/>
              </a:solidFill>
              <a:latin typeface="Arial Black" pitchFamily="34" charset="0"/>
            </a:endParaRPr>
          </a:p>
        </p:txBody>
      </p:sp>
      <p:pic>
        <p:nvPicPr>
          <p:cNvPr id="4" name="Picture 2" descr="AU-IBAR logo wit text E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63731"/>
            <a:ext cx="5791196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43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86201" y="838200"/>
            <a:ext cx="1905000" cy="7931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Disease Reporting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6511636" y="2331028"/>
            <a:ext cx="2022763" cy="7931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Epidemiological Investigation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1267691" y="2331028"/>
            <a:ext cx="1905000" cy="7931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Data &amp; Sample Collection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1371600" y="3785755"/>
            <a:ext cx="1981200" cy="7931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Information Communication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6324600" y="3913911"/>
            <a:ext cx="1905000" cy="7931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Data Analysis </a:t>
            </a:r>
            <a:endParaRPr lang="en-US" b="1" dirty="0"/>
          </a:p>
        </p:txBody>
      </p:sp>
      <p:sp>
        <p:nvSpPr>
          <p:cNvPr id="15" name="Oval 14"/>
          <p:cNvSpPr/>
          <p:nvPr/>
        </p:nvSpPr>
        <p:spPr>
          <a:xfrm>
            <a:off x="3886201" y="5720295"/>
            <a:ext cx="2008909" cy="1156854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ACTION</a:t>
            </a:r>
            <a:endParaRPr lang="en-US" sz="2400" b="1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267691" y="76200"/>
            <a:ext cx="6481763" cy="762000"/>
          </a:xfrm>
        </p:spPr>
        <p:txBody>
          <a:bodyPr/>
          <a:lstStyle/>
          <a:p>
            <a:pPr algn="ctr"/>
            <a:r>
              <a:rPr lang="en-US" sz="2800" dirty="0" smtClean="0">
                <a:latin typeface="Arial Black" pitchFamily="34" charset="0"/>
              </a:rPr>
              <a:t>ASF Strategy Components…</a:t>
            </a:r>
            <a:br>
              <a:rPr lang="en-US" sz="2800" dirty="0" smtClean="0">
                <a:latin typeface="Arial Black" pitchFamily="34" charset="0"/>
              </a:rPr>
            </a:br>
            <a:r>
              <a:rPr lang="en-US" sz="2400" dirty="0" smtClean="0">
                <a:solidFill>
                  <a:srgbClr val="BC8F00"/>
                </a:solidFill>
                <a:latin typeface="Arial Black" pitchFamily="34" charset="0"/>
              </a:rPr>
              <a:t>Surveillance Components</a:t>
            </a:r>
            <a:endParaRPr lang="en-US" sz="2800" dirty="0">
              <a:solidFill>
                <a:srgbClr val="BC8F00"/>
              </a:solidFill>
              <a:latin typeface="Arial Black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200401" y="1555668"/>
            <a:ext cx="3276600" cy="3352800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 Black" pitchFamily="34" charset="0"/>
              </a:rPr>
              <a:t>Components of SURVEILLANCE</a:t>
            </a:r>
            <a:endParaRPr lang="en-US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4445577" y="4963886"/>
            <a:ext cx="786247" cy="756409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AU-IBAR &amp; FAO Joint Strategy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7D9024-C485-4FCA-AD8F-6DAD5ABF936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0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4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5257800" cy="5257800"/>
          </a:xfrm>
        </p:spPr>
        <p:txBody>
          <a:bodyPr/>
          <a:lstStyle/>
          <a:p>
            <a:pPr>
              <a:buClr>
                <a:srgbClr val="BC8F00"/>
              </a:buClr>
              <a:buSzPct val="120000"/>
              <a:buFont typeface="Wingdings" pitchFamily="2" charset="2"/>
              <a:buChar char="§"/>
            </a:pPr>
            <a:r>
              <a:rPr lang="en-US" sz="2600" dirty="0" smtClean="0"/>
              <a:t>Capacity to undertake basic and advanced diagnostic </a:t>
            </a:r>
            <a:r>
              <a:rPr lang="en-US" sz="2600" dirty="0"/>
              <a:t>tests </a:t>
            </a:r>
            <a:endParaRPr lang="en-US" sz="2600" dirty="0" smtClean="0"/>
          </a:p>
          <a:p>
            <a:pPr>
              <a:buClr>
                <a:srgbClr val="BC8F00"/>
              </a:buClr>
              <a:buSzPct val="120000"/>
              <a:buFont typeface="Wingdings" pitchFamily="2" charset="2"/>
              <a:buChar char="§"/>
            </a:pPr>
            <a:r>
              <a:rPr lang="en-US" sz="2600" dirty="0" smtClean="0"/>
              <a:t>Capacity to collect and transport samples to regional labs</a:t>
            </a:r>
          </a:p>
          <a:p>
            <a:pPr>
              <a:buClr>
                <a:srgbClr val="BC8F00"/>
              </a:buClr>
              <a:buSzPct val="120000"/>
              <a:buFont typeface="Wingdings" pitchFamily="2" charset="2"/>
              <a:buChar char="§"/>
            </a:pPr>
            <a:r>
              <a:rPr lang="en-US" sz="2600" dirty="0"/>
              <a:t>Capacity building i.e. training, infrastructure, logistics </a:t>
            </a:r>
            <a:r>
              <a:rPr lang="en-US" sz="2600" dirty="0" smtClean="0"/>
              <a:t>etc…</a:t>
            </a:r>
            <a:endParaRPr lang="en-US" sz="2600" dirty="0"/>
          </a:p>
          <a:p>
            <a:pPr>
              <a:buClr>
                <a:srgbClr val="BC8F00"/>
              </a:buClr>
              <a:buSzPct val="120000"/>
              <a:buFont typeface="Wingdings" pitchFamily="2" charset="2"/>
              <a:buChar char="§"/>
            </a:pPr>
            <a:r>
              <a:rPr lang="en-US" sz="2600" dirty="0" smtClean="0"/>
              <a:t>Twining </a:t>
            </a:r>
          </a:p>
          <a:p>
            <a:pPr>
              <a:buClr>
                <a:srgbClr val="BC8F00"/>
              </a:buClr>
              <a:buSzPct val="120000"/>
              <a:buFont typeface="Wingdings" pitchFamily="2" charset="2"/>
              <a:buChar char="§"/>
            </a:pPr>
            <a:r>
              <a:rPr lang="en-US" sz="2600" dirty="0" smtClean="0"/>
              <a:t>Lab networking</a:t>
            </a:r>
            <a:endParaRPr lang="en-US" sz="2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43000" y="152399"/>
            <a:ext cx="6705600" cy="969817"/>
          </a:xfrm>
        </p:spPr>
        <p:txBody>
          <a:bodyPr/>
          <a:lstStyle/>
          <a:p>
            <a:pPr algn="ctr"/>
            <a:r>
              <a:rPr lang="en-US" sz="2800" dirty="0" smtClean="0">
                <a:latin typeface="Arial Black" pitchFamily="34" charset="0"/>
              </a:rPr>
              <a:t>ASF Strategy Components…</a:t>
            </a:r>
            <a:br>
              <a:rPr lang="en-US" sz="2800" dirty="0" smtClean="0">
                <a:latin typeface="Arial Black" pitchFamily="34" charset="0"/>
              </a:rPr>
            </a:br>
            <a:r>
              <a:rPr lang="en-US" dirty="0" smtClean="0">
                <a:solidFill>
                  <a:srgbClr val="BC8F00"/>
                </a:solidFill>
                <a:latin typeface="Arial Black" pitchFamily="34" charset="0"/>
              </a:rPr>
              <a:t>Lab Diagnosis</a:t>
            </a:r>
            <a:endParaRPr lang="en-US" dirty="0">
              <a:solidFill>
                <a:srgbClr val="BC8F00"/>
              </a:solidFill>
              <a:latin typeface="Arial Black" pitchFamily="34" charset="0"/>
            </a:endParaRPr>
          </a:p>
        </p:txBody>
      </p:sp>
      <p:pic>
        <p:nvPicPr>
          <p:cNvPr id="5122" name="Picture 2" descr="http://virology-online.com/viruses/ELIS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657600"/>
            <a:ext cx="3782290" cy="318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122217"/>
            <a:ext cx="3706091" cy="237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AU-IBAR &amp; FAO Joint Strategy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7D9024-C485-4FCA-AD8F-6DAD5ABF936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8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77636"/>
            <a:ext cx="5410200" cy="5604164"/>
          </a:xfrm>
        </p:spPr>
        <p:txBody>
          <a:bodyPr/>
          <a:lstStyle/>
          <a:p>
            <a:pPr>
              <a:buClr>
                <a:srgbClr val="BC8F00"/>
              </a:buClr>
              <a:buSzPct val="120000"/>
              <a:buFont typeface="Wingdings" pitchFamily="2" charset="2"/>
              <a:buChar char="§"/>
            </a:pPr>
            <a:r>
              <a:rPr lang="en-US" dirty="0" smtClean="0"/>
              <a:t>Raise awareness of actors </a:t>
            </a:r>
          </a:p>
          <a:p>
            <a:pPr>
              <a:buClr>
                <a:srgbClr val="BC8F00"/>
              </a:buClr>
              <a:buSzPct val="120000"/>
              <a:buFont typeface="Wingdings" pitchFamily="2" charset="2"/>
              <a:buChar char="§"/>
            </a:pPr>
            <a:r>
              <a:rPr lang="en-US" dirty="0" smtClean="0"/>
              <a:t>Continuous dialogue with stakeholders</a:t>
            </a:r>
          </a:p>
          <a:p>
            <a:pPr>
              <a:buClr>
                <a:srgbClr val="BC8F00"/>
              </a:buClr>
              <a:buSzPct val="120000"/>
              <a:buFont typeface="Wingdings" pitchFamily="2" charset="2"/>
              <a:buChar char="§"/>
            </a:pPr>
            <a:r>
              <a:rPr lang="en-US" dirty="0" smtClean="0"/>
              <a:t>Technical capacity</a:t>
            </a:r>
          </a:p>
          <a:p>
            <a:pPr>
              <a:buClr>
                <a:srgbClr val="BC8F00"/>
              </a:buClr>
              <a:buSzPct val="120000"/>
              <a:buFont typeface="Wingdings" pitchFamily="2" charset="2"/>
              <a:buChar char="§"/>
            </a:pPr>
            <a:r>
              <a:rPr lang="en-US" dirty="0" smtClean="0"/>
              <a:t>Improve husbandry and bio-security practices</a:t>
            </a:r>
          </a:p>
          <a:p>
            <a:pPr>
              <a:buClr>
                <a:srgbClr val="BC8F00"/>
              </a:buClr>
              <a:buSzPct val="120000"/>
              <a:buFont typeface="Wingdings" pitchFamily="2" charset="2"/>
              <a:buChar char="§"/>
            </a:pPr>
            <a:r>
              <a:rPr lang="en-US" dirty="0" smtClean="0"/>
              <a:t>Gradual transformation of production system – scavenging into semi-intensive system</a:t>
            </a:r>
          </a:p>
          <a:p>
            <a:pPr>
              <a:buClr>
                <a:srgbClr val="BC8F00"/>
              </a:buClr>
              <a:buSzPct val="120000"/>
              <a:buFont typeface="Wingdings" pitchFamily="2" charset="2"/>
              <a:buChar char="§"/>
            </a:pPr>
            <a:r>
              <a:rPr lang="en-US" dirty="0" smtClean="0"/>
              <a:t>Improve HACCP and waste management procedures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6481762" cy="914400"/>
          </a:xfrm>
        </p:spPr>
        <p:txBody>
          <a:bodyPr/>
          <a:lstStyle/>
          <a:p>
            <a:pPr algn="ctr"/>
            <a:r>
              <a:rPr lang="en-US" sz="2800" dirty="0" smtClean="0">
                <a:latin typeface="Arial Black" pitchFamily="34" charset="0"/>
              </a:rPr>
              <a:t>ASF Strategy Components…</a:t>
            </a:r>
            <a:br>
              <a:rPr lang="en-US" sz="2800" dirty="0" smtClean="0">
                <a:latin typeface="Arial Black" pitchFamily="34" charset="0"/>
              </a:rPr>
            </a:br>
            <a:r>
              <a:rPr lang="en-US" dirty="0" smtClean="0">
                <a:solidFill>
                  <a:srgbClr val="BC8F00"/>
                </a:solidFill>
                <a:latin typeface="Arial Black" pitchFamily="34" charset="0"/>
              </a:rPr>
              <a:t>Biosecurity</a:t>
            </a:r>
            <a:endParaRPr lang="en-US" dirty="0">
              <a:solidFill>
                <a:srgbClr val="BC8F00"/>
              </a:solidFill>
              <a:latin typeface="Arial Black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429" y="1219200"/>
            <a:ext cx="37338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AU-IBAR &amp; FAO Joint Strategy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7D9024-C485-4FCA-AD8F-6DAD5ABF936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11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1"/>
            <a:ext cx="4419600" cy="4902200"/>
          </a:xfrm>
        </p:spPr>
        <p:txBody>
          <a:bodyPr/>
          <a:lstStyle/>
          <a:p>
            <a:pPr>
              <a:buClr>
                <a:srgbClr val="BC8F00"/>
              </a:buClr>
              <a:buSzPct val="120000"/>
              <a:buFont typeface="Wingdings" pitchFamily="2" charset="2"/>
              <a:buChar char="§"/>
            </a:pPr>
            <a:r>
              <a:rPr lang="en-US" sz="2800" dirty="0" smtClean="0"/>
              <a:t>Early notification and rapid response</a:t>
            </a:r>
          </a:p>
          <a:p>
            <a:pPr>
              <a:buClr>
                <a:srgbClr val="BC8F00"/>
              </a:buClr>
              <a:buSzPct val="120000"/>
              <a:buFont typeface="Wingdings" pitchFamily="2" charset="2"/>
              <a:buChar char="§"/>
            </a:pPr>
            <a:r>
              <a:rPr lang="en-US" sz="2800" dirty="0" smtClean="0"/>
              <a:t>Movement control and quarantine</a:t>
            </a:r>
          </a:p>
          <a:p>
            <a:pPr>
              <a:buClr>
                <a:srgbClr val="BC8F00"/>
              </a:buClr>
              <a:buSzPct val="120000"/>
              <a:buFont typeface="Wingdings" pitchFamily="2" charset="2"/>
              <a:buChar char="§"/>
            </a:pPr>
            <a:r>
              <a:rPr lang="en-US" sz="2800" dirty="0" smtClean="0"/>
              <a:t>Stamping out with compensation</a:t>
            </a:r>
          </a:p>
          <a:p>
            <a:pPr>
              <a:buClr>
                <a:srgbClr val="BC8F00"/>
              </a:buClr>
              <a:buSzPct val="120000"/>
              <a:buFont typeface="Wingdings" pitchFamily="2" charset="2"/>
              <a:buChar char="§"/>
            </a:pPr>
            <a:r>
              <a:rPr lang="en-US" sz="2800" dirty="0" smtClean="0"/>
              <a:t>Cleaning and disinfection</a:t>
            </a:r>
          </a:p>
          <a:p>
            <a:pPr>
              <a:buFont typeface="Wingdings" pitchFamily="2" charset="2"/>
              <a:buChar char="§"/>
            </a:pPr>
            <a:endParaRPr lang="en-US" sz="2800" dirty="0" smtClean="0"/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6705600" cy="914400"/>
          </a:xfrm>
        </p:spPr>
        <p:txBody>
          <a:bodyPr/>
          <a:lstStyle/>
          <a:p>
            <a:pPr algn="ctr"/>
            <a:r>
              <a:rPr lang="en-US" sz="2800" dirty="0" smtClean="0">
                <a:latin typeface="Arial Black" pitchFamily="34" charset="0"/>
              </a:rPr>
              <a:t>ASF Strategy Components…</a:t>
            </a:r>
            <a:br>
              <a:rPr lang="en-US" sz="2800" dirty="0" smtClean="0">
                <a:latin typeface="Arial Black" pitchFamily="34" charset="0"/>
              </a:rPr>
            </a:br>
            <a:r>
              <a:rPr lang="en-US" dirty="0" smtClean="0">
                <a:solidFill>
                  <a:srgbClr val="BC8F00"/>
                </a:solidFill>
                <a:latin typeface="Arial Black" pitchFamily="34" charset="0"/>
              </a:rPr>
              <a:t>Disease Management</a:t>
            </a:r>
            <a:endParaRPr lang="en-US" dirty="0">
              <a:solidFill>
                <a:srgbClr val="BC8F00"/>
              </a:solidFill>
              <a:latin typeface="Arial Black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AU-IBAR &amp; FAO Joint Strategy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7D9024-C485-4FCA-AD8F-6DAD5ABF9366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438400"/>
            <a:ext cx="4648200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36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5201479" cy="5181600"/>
          </a:xfrm>
        </p:spPr>
        <p:txBody>
          <a:bodyPr/>
          <a:lstStyle/>
          <a:p>
            <a:pPr>
              <a:buClr>
                <a:srgbClr val="BC8F00"/>
              </a:buClr>
              <a:buSzPct val="120000"/>
              <a:buFont typeface="Wingdings" pitchFamily="2" charset="2"/>
              <a:buChar char="§"/>
            </a:pPr>
            <a:r>
              <a:rPr lang="en-US" dirty="0" smtClean="0"/>
              <a:t>Development of communication &amp; awareness raising strategy involving actors along value-chain, </a:t>
            </a:r>
          </a:p>
          <a:p>
            <a:pPr>
              <a:buClr>
                <a:srgbClr val="BC8F00"/>
              </a:buClr>
              <a:buSzPct val="120000"/>
              <a:buFont typeface="Wingdings" pitchFamily="2" charset="2"/>
              <a:buChar char="§"/>
            </a:pPr>
            <a:r>
              <a:rPr lang="en-US" dirty="0" smtClean="0"/>
              <a:t>Advocacy </a:t>
            </a:r>
          </a:p>
          <a:p>
            <a:pPr>
              <a:buClr>
                <a:srgbClr val="BC8F00"/>
              </a:buClr>
              <a:buSzPct val="120000"/>
              <a:buFont typeface="Wingdings" pitchFamily="2" charset="2"/>
              <a:buChar char="§"/>
            </a:pPr>
            <a:r>
              <a:rPr lang="en-US" dirty="0" smtClean="0"/>
              <a:t>Education </a:t>
            </a:r>
          </a:p>
          <a:p>
            <a:pPr>
              <a:buClr>
                <a:srgbClr val="BC8F00"/>
              </a:buClr>
              <a:buSzPct val="120000"/>
              <a:buFont typeface="Wingdings" pitchFamily="2" charset="2"/>
              <a:buChar char="§"/>
            </a:pPr>
            <a:r>
              <a:rPr lang="en-US" dirty="0"/>
              <a:t>E</a:t>
            </a:r>
            <a:r>
              <a:rPr lang="en-US" dirty="0" smtClean="0"/>
              <a:t>xtension </a:t>
            </a:r>
            <a:r>
              <a:rPr lang="en-US" dirty="0"/>
              <a:t>and </a:t>
            </a:r>
            <a:endParaRPr lang="en-US" dirty="0" smtClean="0"/>
          </a:p>
          <a:p>
            <a:pPr>
              <a:buClr>
                <a:srgbClr val="BC8F00"/>
              </a:buClr>
              <a:buSzPct val="120000"/>
              <a:buFont typeface="Wingdings" pitchFamily="2" charset="2"/>
              <a:buChar char="§"/>
            </a:pPr>
            <a:r>
              <a:rPr lang="en-US" dirty="0"/>
              <a:t>Social mobilization interventions through strategic </a:t>
            </a:r>
            <a:r>
              <a:rPr lang="en-US" dirty="0" smtClean="0"/>
              <a:t>alliances </a:t>
            </a:r>
            <a:r>
              <a:rPr lang="en-US" dirty="0"/>
              <a:t>with civil society in disease management, control and surveillance.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6481762" cy="914400"/>
          </a:xfrm>
        </p:spPr>
        <p:txBody>
          <a:bodyPr/>
          <a:lstStyle/>
          <a:p>
            <a:pPr algn="ctr"/>
            <a:r>
              <a:rPr lang="en-US" sz="2800" dirty="0" smtClean="0">
                <a:latin typeface="Arial Black" pitchFamily="34" charset="0"/>
              </a:rPr>
              <a:t>ASF Strategy Components…</a:t>
            </a:r>
            <a:br>
              <a:rPr lang="en-US" sz="2800" dirty="0" smtClean="0">
                <a:latin typeface="Arial Black" pitchFamily="34" charset="0"/>
              </a:rPr>
            </a:br>
            <a:r>
              <a:rPr lang="en-US" sz="3000" dirty="0" smtClean="0">
                <a:solidFill>
                  <a:srgbClr val="BC8F00"/>
                </a:solidFill>
                <a:latin typeface="Arial Black" pitchFamily="34" charset="0"/>
              </a:rPr>
              <a:t>Awareness &amp; Communication</a:t>
            </a:r>
            <a:endParaRPr lang="en-US" sz="3000" dirty="0">
              <a:solidFill>
                <a:srgbClr val="BC8F00"/>
              </a:solidFill>
              <a:latin typeface="Arial Black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AU-IBAR &amp; FAO Joint Strategy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7D9024-C485-4FCA-AD8F-6DAD5ABF9366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17" descr="C:\Users\FAO\Desktop\PPA Photo film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1471" y="1295400"/>
            <a:ext cx="3886200" cy="2930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635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5257800" cy="4791075"/>
          </a:xfrm>
        </p:spPr>
        <p:txBody>
          <a:bodyPr/>
          <a:lstStyle/>
          <a:p>
            <a:pPr>
              <a:buClr>
                <a:srgbClr val="BC8F00"/>
              </a:buClr>
              <a:buSzPct val="120000"/>
              <a:buFont typeface="Wingdings" pitchFamily="2" charset="2"/>
              <a:buChar char="§"/>
            </a:pPr>
            <a:r>
              <a:rPr lang="en-US" sz="2800" dirty="0" smtClean="0"/>
              <a:t>Vaccine development,</a:t>
            </a:r>
          </a:p>
          <a:p>
            <a:pPr>
              <a:buClr>
                <a:srgbClr val="BC8F00"/>
              </a:buClr>
              <a:buSzPct val="120000"/>
              <a:buFont typeface="Wingdings" pitchFamily="2" charset="2"/>
              <a:buChar char="§"/>
            </a:pPr>
            <a:r>
              <a:rPr lang="en-US" sz="2800" dirty="0" smtClean="0"/>
              <a:t>Risk factors understanding,</a:t>
            </a:r>
          </a:p>
          <a:p>
            <a:pPr>
              <a:buClr>
                <a:srgbClr val="BC8F00"/>
              </a:buClr>
              <a:buSzPct val="120000"/>
              <a:buFont typeface="Wingdings" pitchFamily="2" charset="2"/>
              <a:buChar char="§"/>
            </a:pPr>
            <a:r>
              <a:rPr lang="en-US" sz="2800" dirty="0"/>
              <a:t>V</a:t>
            </a:r>
            <a:r>
              <a:rPr lang="en-US" sz="2800" dirty="0" smtClean="0"/>
              <a:t>irus strains and characteristics,</a:t>
            </a:r>
          </a:p>
          <a:p>
            <a:pPr>
              <a:buClr>
                <a:srgbClr val="BC8F00"/>
              </a:buClr>
              <a:buSzPct val="120000"/>
              <a:buFont typeface="Wingdings" pitchFamily="2" charset="2"/>
              <a:buChar char="§"/>
            </a:pPr>
            <a:r>
              <a:rPr lang="en-US" sz="2800" dirty="0" smtClean="0"/>
              <a:t>Role of ticks</a:t>
            </a:r>
          </a:p>
          <a:p>
            <a:pPr>
              <a:buClr>
                <a:srgbClr val="BC8F00"/>
              </a:buClr>
              <a:buSzPct val="120000"/>
              <a:buFont typeface="Wingdings" pitchFamily="2" charset="2"/>
              <a:buChar char="§"/>
            </a:pPr>
            <a:r>
              <a:rPr lang="en-US" sz="2800" dirty="0" smtClean="0"/>
              <a:t>Role of wildlife, etc…</a:t>
            </a:r>
            <a:endParaRPr lang="en-US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6481762" cy="838200"/>
          </a:xfrm>
        </p:spPr>
        <p:txBody>
          <a:bodyPr/>
          <a:lstStyle/>
          <a:p>
            <a:pPr algn="ctr"/>
            <a:r>
              <a:rPr lang="en-US" sz="2800" dirty="0" smtClean="0">
                <a:latin typeface="Arial Black" pitchFamily="34" charset="0"/>
              </a:rPr>
              <a:t>ASF Strategy Components…</a:t>
            </a:r>
            <a:br>
              <a:rPr lang="en-US" sz="2800" dirty="0" smtClean="0">
                <a:latin typeface="Arial Black" pitchFamily="34" charset="0"/>
              </a:rPr>
            </a:br>
            <a:r>
              <a:rPr lang="en-US" dirty="0" smtClean="0">
                <a:solidFill>
                  <a:srgbClr val="BC8F00"/>
                </a:solidFill>
                <a:latin typeface="Arial Black" pitchFamily="34" charset="0"/>
              </a:rPr>
              <a:t>Research</a:t>
            </a:r>
            <a:endParaRPr lang="en-US" dirty="0">
              <a:solidFill>
                <a:srgbClr val="BC8F00"/>
              </a:solidFill>
              <a:latin typeface="Arial Black" pitchFamily="34" charset="0"/>
            </a:endParaRPr>
          </a:p>
        </p:txBody>
      </p:sp>
      <p:pic>
        <p:nvPicPr>
          <p:cNvPr id="10242" name="Picture 2" descr="http://www.hiwtc.com/photo/products/20/08/63/863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725386"/>
            <a:ext cx="2286000" cy="155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millwoodanimalhosp.com/img/vaccine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015" y="3657600"/>
            <a:ext cx="3217985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AU-IBAR &amp; FAO Joint Strategy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7D9024-C485-4FCA-AD8F-6DAD5ABF936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5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2725"/>
            <a:ext cx="4648200" cy="4791075"/>
          </a:xfrm>
        </p:spPr>
        <p:txBody>
          <a:bodyPr/>
          <a:lstStyle/>
          <a:p>
            <a:pPr>
              <a:buClr>
                <a:srgbClr val="BC8F00"/>
              </a:buClr>
              <a:buSzPct val="120000"/>
              <a:buFont typeface="Wingdings" pitchFamily="2" charset="2"/>
              <a:buChar char="§"/>
            </a:pPr>
            <a:r>
              <a:rPr lang="en-US" sz="2800" dirty="0" smtClean="0"/>
              <a:t>Compensation schemes</a:t>
            </a:r>
          </a:p>
          <a:p>
            <a:pPr>
              <a:buClr>
                <a:srgbClr val="BC8F00"/>
              </a:buClr>
              <a:buSzPct val="120000"/>
              <a:buFont typeface="Wingdings" pitchFamily="2" charset="2"/>
              <a:buChar char="§"/>
            </a:pPr>
            <a:r>
              <a:rPr lang="en-US" sz="2800" dirty="0" smtClean="0"/>
              <a:t>Enforcement of veterinary legislation , movement control &amp; other existing policies</a:t>
            </a:r>
          </a:p>
          <a:p>
            <a:pPr>
              <a:buClr>
                <a:srgbClr val="BC8F00"/>
              </a:buClr>
              <a:buSzPct val="120000"/>
              <a:buFont typeface="Wingdings" pitchFamily="2" charset="2"/>
              <a:buChar char="§"/>
            </a:pPr>
            <a:r>
              <a:rPr lang="en-US" sz="2800" dirty="0" smtClean="0"/>
              <a:t>Harmonization of policies and legislation</a:t>
            </a:r>
          </a:p>
          <a:p>
            <a:pPr>
              <a:buClr>
                <a:srgbClr val="BC8F00"/>
              </a:buClr>
              <a:buSzPct val="120000"/>
              <a:buFont typeface="Wingdings" pitchFamily="2" charset="2"/>
              <a:buChar char="§"/>
            </a:pPr>
            <a:r>
              <a:rPr lang="en-US" sz="2800" dirty="0" smtClean="0"/>
              <a:t>Commitment by governments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6858000" cy="914400"/>
          </a:xfrm>
        </p:spPr>
        <p:txBody>
          <a:bodyPr/>
          <a:lstStyle/>
          <a:p>
            <a:pPr algn="ctr"/>
            <a:r>
              <a:rPr lang="en-US" sz="2800" dirty="0" smtClean="0">
                <a:latin typeface="Arial Black" pitchFamily="34" charset="0"/>
              </a:rPr>
              <a:t>ASF Strategy Components…</a:t>
            </a:r>
            <a:br>
              <a:rPr lang="en-US" sz="2800" dirty="0" smtClean="0">
                <a:latin typeface="Arial Black" pitchFamily="34" charset="0"/>
              </a:rPr>
            </a:br>
            <a:r>
              <a:rPr lang="en-US" dirty="0" smtClean="0">
                <a:solidFill>
                  <a:srgbClr val="BC8F00"/>
                </a:solidFill>
                <a:latin typeface="Arial Black" pitchFamily="34" charset="0"/>
              </a:rPr>
              <a:t>Legislation and Policy</a:t>
            </a:r>
            <a:endParaRPr lang="en-US" dirty="0">
              <a:solidFill>
                <a:srgbClr val="BC8F00"/>
              </a:solidFill>
              <a:latin typeface="Arial Black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35905"/>
            <a:ext cx="3525982" cy="2112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034" y="4114800"/>
            <a:ext cx="3278878" cy="1828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AU-IBAR &amp; FAO Joint Strategy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7D9024-C485-4FCA-AD8F-6DAD5ABF936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5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219200"/>
            <a:ext cx="6408475" cy="5410200"/>
          </a:xfrm>
        </p:spPr>
        <p:txBody>
          <a:bodyPr/>
          <a:lstStyle/>
          <a:p>
            <a:pPr>
              <a:buClr>
                <a:srgbClr val="BC8F00"/>
              </a:buClr>
              <a:buSzPct val="120000"/>
              <a:buFont typeface="Wingdings" pitchFamily="2" charset="2"/>
              <a:buChar char="§"/>
            </a:pPr>
            <a:r>
              <a:rPr lang="en-US" sz="2600" dirty="0" smtClean="0"/>
              <a:t>Coordinated and collective efforts for </a:t>
            </a:r>
            <a:r>
              <a:rPr lang="en-US" sz="2600" dirty="0" smtClean="0">
                <a:solidFill>
                  <a:srgbClr val="00863D"/>
                </a:solidFill>
              </a:rPr>
              <a:t>complementarity, synergy and  reduction of  duplication</a:t>
            </a:r>
            <a:r>
              <a:rPr lang="en-US" sz="2600" dirty="0" smtClean="0"/>
              <a:t>       </a:t>
            </a:r>
            <a:r>
              <a:rPr lang="en-US" sz="2600" dirty="0" smtClean="0">
                <a:solidFill>
                  <a:srgbClr val="FF0000"/>
                </a:solidFill>
              </a:rPr>
              <a:t>Maximum impact</a:t>
            </a:r>
          </a:p>
          <a:p>
            <a:pPr>
              <a:buClr>
                <a:srgbClr val="BC8F00"/>
              </a:buClr>
              <a:buSzPct val="120000"/>
              <a:buFont typeface="Wingdings" pitchFamily="2" charset="2"/>
              <a:buChar char="§"/>
            </a:pPr>
            <a:r>
              <a:rPr lang="en-US" sz="2600" dirty="0" smtClean="0"/>
              <a:t>Share experiences, lessons &amp; technical expertise</a:t>
            </a:r>
          </a:p>
          <a:p>
            <a:pPr>
              <a:buClr>
                <a:srgbClr val="BC8F00"/>
              </a:buClr>
              <a:buSzPct val="120000"/>
              <a:buFont typeface="Wingdings" pitchFamily="2" charset="2"/>
              <a:buChar char="§"/>
            </a:pPr>
            <a:r>
              <a:rPr lang="en-US" sz="2600" dirty="0" smtClean="0"/>
              <a:t>Support of regional and international organizations (AU-IBAR, RECs, FAO, OIE</a:t>
            </a:r>
            <a:r>
              <a:rPr lang="en-US" sz="2600" dirty="0" smtClean="0"/>
              <a:t>…)</a:t>
            </a:r>
          </a:p>
          <a:p>
            <a:pPr>
              <a:buClr>
                <a:srgbClr val="BC8F00"/>
              </a:buClr>
              <a:buSzPct val="120000"/>
              <a:buFont typeface="Wingdings" pitchFamily="2" charset="2"/>
              <a:buChar char="§"/>
            </a:pPr>
            <a:r>
              <a:rPr lang="en-US" sz="2600" dirty="0" smtClean="0"/>
              <a:t>Support of research institutions</a:t>
            </a:r>
            <a:endParaRPr lang="en-US" sz="2600" dirty="0" smtClean="0"/>
          </a:p>
          <a:p>
            <a:pPr>
              <a:buClr>
                <a:srgbClr val="BC8F00"/>
              </a:buClr>
              <a:buSzPct val="120000"/>
              <a:buFont typeface="Wingdings" pitchFamily="2" charset="2"/>
              <a:buChar char="§"/>
            </a:pPr>
            <a:r>
              <a:rPr lang="en-US" sz="2600" dirty="0" smtClean="0"/>
              <a:t>Support of donors</a:t>
            </a:r>
            <a:endParaRPr lang="en-US" sz="2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6858000" cy="914400"/>
          </a:xfrm>
        </p:spPr>
        <p:txBody>
          <a:bodyPr/>
          <a:lstStyle/>
          <a:p>
            <a:pPr algn="ctr"/>
            <a:r>
              <a:rPr lang="en-US" sz="2800" dirty="0" smtClean="0">
                <a:latin typeface="Arial Black" pitchFamily="34" charset="0"/>
              </a:rPr>
              <a:t>ASF Strategy Components…</a:t>
            </a:r>
            <a:br>
              <a:rPr lang="en-US" sz="2800" dirty="0" smtClean="0">
                <a:latin typeface="Arial Black" pitchFamily="34" charset="0"/>
              </a:rPr>
            </a:br>
            <a:r>
              <a:rPr lang="en-US" dirty="0" smtClean="0">
                <a:solidFill>
                  <a:srgbClr val="BC8F00"/>
                </a:solidFill>
                <a:latin typeface="Arial Black" pitchFamily="34" charset="0"/>
              </a:rPr>
              <a:t>Coordination &amp; Partnership</a:t>
            </a:r>
            <a:endParaRPr lang="en-US" dirty="0">
              <a:solidFill>
                <a:srgbClr val="BC8F00"/>
              </a:solidFill>
              <a:latin typeface="Arial Black" pitchFamily="34" charset="0"/>
            </a:endParaRPr>
          </a:p>
        </p:txBody>
      </p:sp>
      <p:pic>
        <p:nvPicPr>
          <p:cNvPr id="5" name="Picture 4" descr="Technical partner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275" y="1600200"/>
            <a:ext cx="2403016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AU-IBAR &amp; FAO Joint Strategy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7D9024-C485-4FCA-AD8F-6DAD5ABF9366}" type="slidenum">
              <a:rPr lang="en-US" smtClean="0"/>
              <a:t>17</a:t>
            </a:fld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800600" y="2100834"/>
            <a:ext cx="978408" cy="637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82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590800"/>
            <a:ext cx="8610600" cy="1981200"/>
          </a:xfrm>
        </p:spPr>
        <p:txBody>
          <a:bodyPr/>
          <a:lstStyle/>
          <a:p>
            <a:r>
              <a:rPr lang="en-US" sz="3200" dirty="0" smtClean="0"/>
              <a:t>ACTION PLAN FORTHE IMPLEMENTATION OF THE REGIONAL STRATEGY FOR CONTROL OF </a:t>
            </a:r>
            <a:r>
              <a:rPr lang="en-US" sz="3200" dirty="0" smtClean="0"/>
              <a:t>ASF </a:t>
            </a:r>
            <a:r>
              <a:rPr lang="en-US" sz="3200" dirty="0" smtClean="0"/>
              <a:t>IN AFRICA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2231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Plan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181599"/>
          </a:xfrm>
        </p:spPr>
        <p:txBody>
          <a:bodyPr/>
          <a:lstStyle/>
          <a:p>
            <a:r>
              <a:rPr lang="en-US" dirty="0" smtClean="0"/>
              <a:t>Knowledge based, areas specific and holistic approach</a:t>
            </a:r>
          </a:p>
          <a:p>
            <a:r>
              <a:rPr lang="en-US" dirty="0" smtClean="0"/>
              <a:t>Actions of each key pillar ranked </a:t>
            </a:r>
            <a:r>
              <a:rPr lang="en-US" dirty="0"/>
              <a:t>in short, medium and long term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AU-IBAR &amp; FAO Joint Strategy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7D9024-C485-4FCA-AD8F-6DAD5ABF936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0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 Black" pitchFamily="34" charset="0"/>
              </a:rPr>
              <a:t>Outline</a:t>
            </a:r>
            <a:endParaRPr lang="en-US" sz="40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648200"/>
          </a:xfrm>
        </p:spPr>
        <p:txBody>
          <a:bodyPr/>
          <a:lstStyle/>
          <a:p>
            <a:pPr>
              <a:buClr>
                <a:srgbClr val="BC8F00"/>
              </a:buClr>
              <a:buSzPct val="130000"/>
              <a:buFont typeface="Wingdings" pitchFamily="2" charset="2"/>
              <a:buChar char="§"/>
            </a:pPr>
            <a:r>
              <a:rPr lang="en-US" sz="3200" dirty="0" smtClean="0"/>
              <a:t>ASF Control </a:t>
            </a:r>
            <a:r>
              <a:rPr lang="en-US" sz="3200" dirty="0" smtClean="0"/>
              <a:t>Strategy IN AFRICA</a:t>
            </a:r>
            <a:endParaRPr lang="en-US" sz="3200" dirty="0" smtClean="0"/>
          </a:p>
          <a:p>
            <a:pPr>
              <a:buClr>
                <a:srgbClr val="BC8F00"/>
              </a:buClr>
              <a:buSzPct val="130000"/>
              <a:buFont typeface="Wingdings" pitchFamily="2" charset="2"/>
              <a:buChar char="§"/>
            </a:pPr>
            <a:r>
              <a:rPr lang="en-US" sz="3200" dirty="0" smtClean="0"/>
              <a:t>Action Plan</a:t>
            </a:r>
          </a:p>
          <a:p>
            <a:pPr>
              <a:buClr>
                <a:srgbClr val="BC8F00"/>
              </a:buClr>
              <a:buSzPct val="130000"/>
              <a:buFont typeface="Wingdings" pitchFamily="2" charset="2"/>
              <a:buChar char="§"/>
            </a:pPr>
            <a:r>
              <a:rPr lang="en-US" sz="3200" dirty="0" smtClean="0"/>
              <a:t>Next </a:t>
            </a:r>
            <a:r>
              <a:rPr lang="en-US" sz="3200" dirty="0" smtClean="0"/>
              <a:t>Steps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AU-IBAR ,  FAO&amp;ILRI  Joint Strategy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7D9024-C485-4FCA-AD8F-6DAD5ABF936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8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2762035"/>
              </p:ext>
            </p:extLst>
          </p:nvPr>
        </p:nvGraphicFramePr>
        <p:xfrm>
          <a:off x="381000" y="1524000"/>
          <a:ext cx="8610600" cy="497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6934200" cy="838200"/>
          </a:xfrm>
        </p:spPr>
        <p:txBody>
          <a:bodyPr/>
          <a:lstStyle/>
          <a:p>
            <a:pPr algn="ctr"/>
            <a:r>
              <a:rPr lang="en-US" sz="2800" dirty="0" smtClean="0">
                <a:latin typeface="Arial Black" pitchFamily="34" charset="0"/>
              </a:rPr>
              <a:t>ASF Action Plan…</a:t>
            </a:r>
            <a:br>
              <a:rPr lang="en-US" sz="2800" dirty="0" smtClean="0">
                <a:latin typeface="Arial Black" pitchFamily="34" charset="0"/>
              </a:rPr>
            </a:br>
            <a:r>
              <a:rPr lang="en-US" dirty="0" smtClean="0">
                <a:solidFill>
                  <a:srgbClr val="BC8F00"/>
                </a:solidFill>
                <a:latin typeface="Arial Black" pitchFamily="34" charset="0"/>
              </a:rPr>
              <a:t>Approach</a:t>
            </a:r>
            <a:endParaRPr lang="en-US" dirty="0">
              <a:solidFill>
                <a:srgbClr val="BC8F00"/>
              </a:solidFill>
              <a:latin typeface="Arial Black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AU-IBAR &amp; FAO Joint Strategy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7D9024-C485-4FCA-AD8F-6DAD5ABF936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7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AU-IBAR &amp; FAO Joint Strategy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7D9024-C485-4FCA-AD8F-6DAD5ABF9366}" type="slidenum">
              <a:rPr lang="en-US" smtClean="0"/>
              <a:t>21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990600"/>
            <a:ext cx="876617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15067" y="472533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Short term  (1-3 years)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823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28762789"/>
              </p:ext>
            </p:extLst>
          </p:nvPr>
        </p:nvGraphicFramePr>
        <p:xfrm>
          <a:off x="152400" y="685800"/>
          <a:ext cx="87630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971800" y="152400"/>
            <a:ext cx="2295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Short-term (1-3 years)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99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16535184"/>
              </p:ext>
            </p:extLst>
          </p:nvPr>
        </p:nvGraphicFramePr>
        <p:xfrm>
          <a:off x="152400" y="685800"/>
          <a:ext cx="87630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2971800" y="152400"/>
            <a:ext cx="2295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Short-term (1-3 years)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77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561308045"/>
              </p:ext>
            </p:extLst>
          </p:nvPr>
        </p:nvGraphicFramePr>
        <p:xfrm>
          <a:off x="152400" y="685800"/>
          <a:ext cx="87630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2971800" y="152400"/>
            <a:ext cx="258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Medium-term (3-7 years)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57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93378327"/>
              </p:ext>
            </p:extLst>
          </p:nvPr>
        </p:nvGraphicFramePr>
        <p:xfrm>
          <a:off x="152400" y="685800"/>
          <a:ext cx="87630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971800" y="152400"/>
            <a:ext cx="258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Medium-term (3-7 years)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85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26335283"/>
              </p:ext>
            </p:extLst>
          </p:nvPr>
        </p:nvGraphicFramePr>
        <p:xfrm>
          <a:off x="152400" y="685800"/>
          <a:ext cx="87630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2971800" y="152400"/>
            <a:ext cx="258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Medium-term (3-7 years)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62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004503370"/>
              </p:ext>
            </p:extLst>
          </p:nvPr>
        </p:nvGraphicFramePr>
        <p:xfrm>
          <a:off x="152400" y="685800"/>
          <a:ext cx="87630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2971800" y="152400"/>
            <a:ext cx="258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Long-term (over 7 years)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68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97982429"/>
              </p:ext>
            </p:extLst>
          </p:nvPr>
        </p:nvGraphicFramePr>
        <p:xfrm>
          <a:off x="152400" y="685800"/>
          <a:ext cx="87630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971800" y="152400"/>
            <a:ext cx="2523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Long-term (over 7 years)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1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47287630"/>
              </p:ext>
            </p:extLst>
          </p:nvPr>
        </p:nvGraphicFramePr>
        <p:xfrm>
          <a:off x="152400" y="762000"/>
          <a:ext cx="87630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2971800" y="152400"/>
            <a:ext cx="2523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Long-term (over 7 years)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0150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590800"/>
            <a:ext cx="8610600" cy="3225800"/>
          </a:xfrm>
        </p:spPr>
        <p:txBody>
          <a:bodyPr/>
          <a:lstStyle/>
          <a:p>
            <a:r>
              <a:rPr lang="en-US" dirty="0" smtClean="0"/>
              <a:t>REGIONAL STRATEGY FOR THE CONTROL OF AFRICAN SWINE FEVER IN AFRICA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79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 Black" pitchFamily="34" charset="0"/>
              </a:rPr>
              <a:t>Next Steps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410199"/>
          </a:xfrm>
        </p:spPr>
        <p:txBody>
          <a:bodyPr/>
          <a:lstStyle/>
          <a:p>
            <a:pPr>
              <a:buClr>
                <a:srgbClr val="BC8F00"/>
              </a:buClr>
              <a:buSzPct val="120000"/>
              <a:buFont typeface="Wingdings" pitchFamily="2" charset="2"/>
              <a:buChar char="§"/>
            </a:pPr>
            <a:r>
              <a:rPr lang="en-US" dirty="0" smtClean="0"/>
              <a:t>Publication of the joint proposed strategy;</a:t>
            </a:r>
          </a:p>
          <a:p>
            <a:pPr>
              <a:buClr>
                <a:srgbClr val="BC8F00"/>
              </a:buClr>
              <a:buSzPct val="120000"/>
              <a:buFont typeface="Wingdings" pitchFamily="2" charset="2"/>
              <a:buChar char="§"/>
            </a:pPr>
            <a:r>
              <a:rPr lang="en-US" dirty="0" smtClean="0"/>
              <a:t>Submission to GF-TADs Africa  for awareness and labeling;</a:t>
            </a:r>
          </a:p>
          <a:p>
            <a:pPr>
              <a:buClr>
                <a:srgbClr val="BC8F00"/>
              </a:buClr>
              <a:buSzPct val="120000"/>
              <a:buFont typeface="Wingdings" pitchFamily="2" charset="2"/>
              <a:buChar char="§"/>
            </a:pPr>
            <a:r>
              <a:rPr lang="en-US" dirty="0" smtClean="0"/>
              <a:t>TCP facilities for </a:t>
            </a:r>
            <a:r>
              <a:rPr lang="en-US" dirty="0" smtClean="0"/>
              <a:t>to develop a continental control </a:t>
            </a:r>
            <a:r>
              <a:rPr lang="en-US" dirty="0" smtClean="0"/>
              <a:t>program Development with FAO;</a:t>
            </a:r>
          </a:p>
          <a:p>
            <a:pPr>
              <a:buClr>
                <a:srgbClr val="BC8F00"/>
              </a:buClr>
              <a:buSzPct val="120000"/>
              <a:buFont typeface="Wingdings" pitchFamily="2" charset="2"/>
              <a:buChar char="§"/>
            </a:pPr>
            <a:r>
              <a:rPr lang="en-US" dirty="0" smtClean="0"/>
              <a:t>Validation stakeholder </a:t>
            </a:r>
            <a:r>
              <a:rPr lang="en-US" dirty="0" smtClean="0"/>
              <a:t>workshop </a:t>
            </a:r>
            <a:r>
              <a:rPr lang="en-US" dirty="0" smtClean="0">
                <a:solidFill>
                  <a:srgbClr val="00863D"/>
                </a:solidFill>
              </a:rPr>
              <a:t>(MS, RECs and Partners GARA, Research Institutions..)</a:t>
            </a:r>
            <a:endParaRPr lang="en-US" dirty="0" smtClean="0">
              <a:solidFill>
                <a:srgbClr val="00863D"/>
              </a:solidFill>
            </a:endParaRPr>
          </a:p>
          <a:p>
            <a:pPr>
              <a:buClr>
                <a:srgbClr val="BC8F00"/>
              </a:buClr>
              <a:buSzPct val="120000"/>
              <a:buFont typeface="Wingdings" pitchFamily="2" charset="2"/>
              <a:buChar char="§"/>
            </a:pPr>
            <a:r>
              <a:rPr lang="en-US" dirty="0" smtClean="0"/>
              <a:t>Resource mobilization for implementation, </a:t>
            </a:r>
          </a:p>
          <a:p>
            <a:pPr algn="just">
              <a:buClr>
                <a:srgbClr val="BC8F00"/>
              </a:buClr>
              <a:buSzPct val="120000"/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AU-IBAR &amp; FAO Joint Strategy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7D9024-C485-4FCA-AD8F-6DAD5ABF936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9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 Black" pitchFamily="34" charset="0"/>
              </a:rPr>
              <a:t>Acknowledgment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848600" cy="4572000"/>
          </a:xfrm>
        </p:spPr>
        <p:txBody>
          <a:bodyPr/>
          <a:lstStyle/>
          <a:p>
            <a:pPr algn="ctr">
              <a:buClr>
                <a:srgbClr val="BC8F00"/>
              </a:buClr>
              <a:buSzPct val="120000"/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FF0000"/>
                </a:solidFill>
              </a:rPr>
              <a:t>Task Force Members </a:t>
            </a:r>
          </a:p>
          <a:p>
            <a:pPr algn="ctr">
              <a:buClr>
                <a:srgbClr val="BC8F00"/>
              </a:buClr>
              <a:buSzPct val="120000"/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00863D"/>
                </a:solidFill>
              </a:rPr>
              <a:t>ILRI </a:t>
            </a:r>
          </a:p>
          <a:p>
            <a:pPr algn="ctr">
              <a:buClr>
                <a:srgbClr val="BC8F00"/>
              </a:buClr>
              <a:buSzPct val="120000"/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BC8F00"/>
                </a:solidFill>
              </a:rPr>
              <a:t>Global platform for ASF </a:t>
            </a:r>
          </a:p>
          <a:p>
            <a:pPr algn="ctr">
              <a:buClr>
                <a:srgbClr val="BC8F00"/>
              </a:buClr>
              <a:buSzPct val="120000"/>
              <a:buFont typeface="Wingdings" pitchFamily="2" charset="2"/>
              <a:buChar char="§"/>
            </a:pPr>
            <a:r>
              <a:rPr lang="en-US" sz="3200" dirty="0" smtClean="0"/>
              <a:t>Members States</a:t>
            </a:r>
          </a:p>
          <a:p>
            <a:pPr marL="0" indent="0" algn="ctr">
              <a:buNone/>
            </a:pPr>
            <a:endParaRPr lang="en-US" sz="3200" dirty="0">
              <a:solidFill>
                <a:srgbClr val="0086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67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1116013" y="188913"/>
            <a:ext cx="7777162" cy="838200"/>
          </a:xfrm>
        </p:spPr>
        <p:txBody>
          <a:bodyPr/>
          <a:lstStyle/>
          <a:p>
            <a:pPr algn="ctr" eaLnBrk="1" hangingPunct="1"/>
            <a:r>
              <a:rPr lang="en-US" altLang="en-US" sz="4000" smtClean="0">
                <a:latin typeface="Arial Black" pitchFamily="34" charset="0"/>
              </a:rPr>
              <a:t>Thank </a:t>
            </a:r>
            <a:r>
              <a:rPr lang="en-US" altLang="en-US" sz="4000" smtClean="0">
                <a:latin typeface="Arial Black" pitchFamily="34" charset="0"/>
              </a:rPr>
              <a:t>You/Merci</a:t>
            </a:r>
            <a:endParaRPr lang="en-US" altLang="en-US" sz="4000" smtClean="0">
              <a:latin typeface="Arial Black" pitchFamily="34" charset="0"/>
            </a:endParaRPr>
          </a:p>
        </p:txBody>
      </p:sp>
      <p:pic>
        <p:nvPicPr>
          <p:cNvPr id="36867" name="Picture 11" descr="Picture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484313"/>
            <a:ext cx="7158037" cy="3970337"/>
          </a:xfr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500063" y="5429250"/>
            <a:ext cx="81962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>
                <a:solidFill>
                  <a:srgbClr val="006600"/>
                </a:solidFill>
                <a:latin typeface="Arial Black" pitchFamily="34" charset="0"/>
                <a:cs typeface="Arial" charset="0"/>
              </a:rPr>
              <a:t>AU-IBAR: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kern="0" dirty="0">
                <a:solidFill>
                  <a:srgbClr val="006600"/>
                </a:solidFill>
                <a:latin typeface="Arial Black" pitchFamily="34" charset="0"/>
                <a:cs typeface="Arial" charset="0"/>
              </a:rPr>
              <a:t>Providing Leadership in the Development of Animal Resources for Africa</a:t>
            </a:r>
            <a:endParaRPr lang="en-US" sz="2400" b="1" kern="0" dirty="0">
              <a:solidFill>
                <a:srgbClr val="A28B59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3557" name="Slide Number Placeholder 6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26F15F4F-20B2-4342-861F-912951646BE2}" type="slidenum">
              <a:rPr lang="en-US" smtClean="0">
                <a:solidFill>
                  <a:srgbClr val="007C30"/>
                </a:solidFill>
                <a:latin typeface="Gill Sans MT" pitchFamily="34" charset="0"/>
              </a:rPr>
              <a:pPr>
                <a:defRPr/>
              </a:pPr>
              <a:t>32</a:t>
            </a:fld>
            <a:endParaRPr lang="en-US" smtClean="0">
              <a:solidFill>
                <a:srgbClr val="007C30"/>
              </a:solidFill>
              <a:latin typeface="Gill Sans MT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357313" y="1341438"/>
            <a:ext cx="64817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C30"/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C30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C30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C30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C30"/>
                </a:solidFill>
                <a:latin typeface="Gill Sans M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A6C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A6C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A6C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A6C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000" kern="0" dirty="0" smtClean="0">
                <a:latin typeface="Arial Black" pitchFamily="34" charset="0"/>
                <a:hlinkClick r:id="rId4"/>
              </a:rPr>
              <a:t>www.au-ibar.org</a:t>
            </a:r>
            <a:r>
              <a:rPr lang="en-US" sz="4000" kern="0" dirty="0" smtClean="0">
                <a:latin typeface="Arial Black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196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8024812" cy="914400"/>
          </a:xfrm>
        </p:spPr>
        <p:txBody>
          <a:bodyPr/>
          <a:lstStyle/>
          <a:p>
            <a:pPr algn="ctr"/>
            <a:r>
              <a:rPr lang="en-US" sz="2800" dirty="0" smtClean="0">
                <a:latin typeface="Arial Black" pitchFamily="34" charset="0"/>
              </a:rPr>
              <a:t>ASF Control Strategy ….</a:t>
            </a:r>
            <a:br>
              <a:rPr lang="en-US" sz="2800" dirty="0" smtClean="0">
                <a:latin typeface="Arial Black" pitchFamily="34" charset="0"/>
              </a:rPr>
            </a:br>
            <a:r>
              <a:rPr lang="en-US" dirty="0" smtClean="0">
                <a:solidFill>
                  <a:srgbClr val="BC8F00"/>
                </a:solidFill>
                <a:latin typeface="Arial Black" pitchFamily="34" charset="0"/>
              </a:rPr>
              <a:t>Vision and Overall Goal </a:t>
            </a:r>
            <a:endParaRPr lang="en-US" dirty="0">
              <a:solidFill>
                <a:srgbClr val="BC8F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3798" y="1540330"/>
            <a:ext cx="7278688" cy="1660070"/>
          </a:xfrm>
        </p:spPr>
        <p:txBody>
          <a:bodyPr/>
          <a:lstStyle/>
          <a:p>
            <a:pPr algn="just">
              <a:buClr>
                <a:srgbClr val="E2AC00"/>
              </a:buClr>
              <a:buSzPct val="120000"/>
              <a:buFont typeface="Wingdings" pitchFamily="2" charset="2"/>
              <a:buChar char="§"/>
            </a:pPr>
            <a:r>
              <a:rPr lang="en-US" sz="2800" dirty="0" smtClean="0"/>
              <a:t>An </a:t>
            </a:r>
            <a:r>
              <a:rPr lang="en-US" sz="2800" dirty="0"/>
              <a:t>African continent where ASF no longer constrains sustainable pig production and rural development or threatens </a:t>
            </a:r>
            <a:r>
              <a:rPr lang="en-US" sz="2800" dirty="0" smtClean="0"/>
              <a:t>livelihoods</a:t>
            </a:r>
          </a:p>
          <a:p>
            <a:pPr marL="0" indent="0" algn="just">
              <a:buClr>
                <a:srgbClr val="E2AC00"/>
              </a:buClr>
              <a:buSzPct val="120000"/>
              <a:buNone/>
            </a:pPr>
            <a:endParaRPr lang="en-US" sz="2800" dirty="0"/>
          </a:p>
          <a:p>
            <a:pPr marL="0" indent="0" algn="just">
              <a:buClr>
                <a:srgbClr val="E2AC00"/>
              </a:buClr>
              <a:buSzPct val="120000"/>
              <a:buNone/>
            </a:pPr>
            <a:endParaRPr lang="en-US" sz="2800" dirty="0"/>
          </a:p>
        </p:txBody>
      </p:sp>
      <p:pic>
        <p:nvPicPr>
          <p:cNvPr id="5" name="Picture 4" descr="Vision 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1" y="1524000"/>
            <a:ext cx="1371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Goal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80" y="4191000"/>
            <a:ext cx="1226231" cy="98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723798" y="4191000"/>
            <a:ext cx="735488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Clr>
                <a:srgbClr val="E2AC00"/>
              </a:buClr>
              <a:buSzPct val="120000"/>
              <a:buFont typeface="Wingdings" pitchFamily="2" charset="2"/>
              <a:buChar char="§"/>
            </a:pPr>
            <a:r>
              <a:rPr lang="en-US" sz="2800" dirty="0" smtClean="0"/>
              <a:t>Reduce </a:t>
            </a:r>
            <a:r>
              <a:rPr lang="en-US" sz="2800" dirty="0"/>
              <a:t>the impact of ASF on the pig sector in </a:t>
            </a:r>
            <a:r>
              <a:rPr lang="en-US" sz="2800" dirty="0" smtClean="0"/>
              <a:t>Africa thereby i) promoting </a:t>
            </a:r>
            <a:r>
              <a:rPr lang="en-US" sz="2800" dirty="0"/>
              <a:t>viable pig production and ii) improving the </a:t>
            </a:r>
            <a:r>
              <a:rPr lang="en-US" sz="2800" dirty="0" smtClean="0"/>
              <a:t>livelihoods </a:t>
            </a:r>
            <a:r>
              <a:rPr lang="en-US" sz="2800" dirty="0"/>
              <a:t>of all pig/pork value chain actors, especially the </a:t>
            </a:r>
            <a:r>
              <a:rPr lang="en-US" sz="2800" dirty="0" smtClean="0"/>
              <a:t>poor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AU-IBAR &amp; FAO Joint Strategy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7D9024-C485-4FCA-AD8F-6DAD5ABF936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35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1543380"/>
              </p:ext>
            </p:extLst>
          </p:nvPr>
        </p:nvGraphicFramePr>
        <p:xfrm>
          <a:off x="381000" y="2667000"/>
          <a:ext cx="19812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21229" y="76200"/>
            <a:ext cx="7848600" cy="914400"/>
          </a:xfrm>
        </p:spPr>
        <p:txBody>
          <a:bodyPr/>
          <a:lstStyle/>
          <a:p>
            <a:pPr algn="ctr"/>
            <a:r>
              <a:rPr lang="en-US" sz="2800" dirty="0" smtClean="0">
                <a:latin typeface="Arial Black" pitchFamily="34" charset="0"/>
              </a:rPr>
              <a:t>ASF Control Strategy…</a:t>
            </a:r>
            <a:br>
              <a:rPr lang="en-US" sz="2800" dirty="0" smtClean="0">
                <a:latin typeface="Arial Black" pitchFamily="34" charset="0"/>
              </a:rPr>
            </a:br>
            <a:r>
              <a:rPr lang="en-US" dirty="0" smtClean="0">
                <a:solidFill>
                  <a:srgbClr val="BC8F00"/>
                </a:solidFill>
                <a:latin typeface="Arial Black" pitchFamily="34" charset="0"/>
              </a:rPr>
              <a:t>Objectives</a:t>
            </a:r>
            <a:r>
              <a:rPr lang="en-US" sz="2800" dirty="0" smtClean="0">
                <a:solidFill>
                  <a:srgbClr val="BC8F00"/>
                </a:solidFill>
                <a:latin typeface="Arial Black" pitchFamily="34" charset="0"/>
              </a:rPr>
              <a:t> </a:t>
            </a:r>
            <a:endParaRPr lang="en-US" sz="2800" dirty="0">
              <a:solidFill>
                <a:srgbClr val="BC8F00"/>
              </a:solidFill>
              <a:latin typeface="Arial Black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362200" y="1905000"/>
            <a:ext cx="6553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5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Gill Sans M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5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Clr>
                <a:srgbClr val="E2AC00"/>
              </a:buClr>
              <a:buSzPct val="120000"/>
              <a:buFont typeface="Wingdings" pitchFamily="2" charset="2"/>
              <a:buChar char="§"/>
            </a:pPr>
            <a:endParaRPr lang="en-US" sz="2800" dirty="0" smtClean="0"/>
          </a:p>
          <a:p>
            <a:pPr algn="just">
              <a:buClr>
                <a:srgbClr val="E2AC00"/>
              </a:buClr>
              <a:buSzPct val="120000"/>
              <a:buFont typeface="Wingdings" pitchFamily="2" charset="2"/>
              <a:buChar char="§"/>
            </a:pPr>
            <a:r>
              <a:rPr lang="en-US" sz="2800" dirty="0" smtClean="0"/>
              <a:t>To </a:t>
            </a:r>
            <a:r>
              <a:rPr lang="en-US" sz="2800" dirty="0"/>
              <a:t>control ASF in infected countries and </a:t>
            </a:r>
            <a:r>
              <a:rPr lang="en-US" sz="2800" dirty="0" smtClean="0"/>
              <a:t> </a:t>
            </a:r>
          </a:p>
          <a:p>
            <a:pPr algn="just">
              <a:buClr>
                <a:srgbClr val="E2AC00"/>
              </a:buClr>
              <a:buSzPct val="120000"/>
              <a:buFont typeface="Wingdings" pitchFamily="2" charset="2"/>
              <a:buChar char="§"/>
            </a:pPr>
            <a:endParaRPr lang="en-US" sz="2800" dirty="0" smtClean="0"/>
          </a:p>
          <a:p>
            <a:pPr algn="just">
              <a:buClr>
                <a:srgbClr val="E2AC00"/>
              </a:buClr>
              <a:buSzPct val="120000"/>
              <a:buFont typeface="Wingdings" pitchFamily="2" charset="2"/>
              <a:buChar char="§"/>
            </a:pPr>
            <a:r>
              <a:rPr lang="en-US" sz="2800" dirty="0"/>
              <a:t>T</a:t>
            </a:r>
            <a:r>
              <a:rPr lang="en-US" sz="2800" dirty="0" smtClean="0"/>
              <a:t>o </a:t>
            </a:r>
            <a:r>
              <a:rPr lang="en-US" sz="2800" dirty="0"/>
              <a:t>prevent the introduction of ASF into non-infected countries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AU-IBAR &amp; FAO Joint Strategy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7D9024-C485-4FCA-AD8F-6DAD5ABF93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1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7731111"/>
              </p:ext>
            </p:extLst>
          </p:nvPr>
        </p:nvGraphicFramePr>
        <p:xfrm>
          <a:off x="381000" y="1524000"/>
          <a:ext cx="8610600" cy="497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6934200" cy="838200"/>
          </a:xfrm>
        </p:spPr>
        <p:txBody>
          <a:bodyPr/>
          <a:lstStyle/>
          <a:p>
            <a:pPr algn="ctr"/>
            <a:r>
              <a:rPr lang="en-US" sz="2800" dirty="0" smtClean="0">
                <a:latin typeface="Arial Black" pitchFamily="34" charset="0"/>
              </a:rPr>
              <a:t>ASF Control Strategy…</a:t>
            </a:r>
            <a:br>
              <a:rPr lang="en-US" sz="2800" dirty="0" smtClean="0">
                <a:latin typeface="Arial Black" pitchFamily="34" charset="0"/>
              </a:rPr>
            </a:br>
            <a:r>
              <a:rPr lang="en-US" dirty="0" smtClean="0">
                <a:solidFill>
                  <a:srgbClr val="BC8F00"/>
                </a:solidFill>
                <a:latin typeface="Arial Black" pitchFamily="34" charset="0"/>
              </a:rPr>
              <a:t>Expected Outputs</a:t>
            </a:r>
            <a:endParaRPr lang="en-US" dirty="0">
              <a:solidFill>
                <a:srgbClr val="BC8F00"/>
              </a:solidFill>
              <a:latin typeface="Arial Black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AU-IBAR &amp; FAO Joint Strategy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7D9024-C485-4FCA-AD8F-6DAD5ABF93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6858000" cy="914400"/>
          </a:xfrm>
        </p:spPr>
        <p:txBody>
          <a:bodyPr/>
          <a:lstStyle/>
          <a:p>
            <a:pPr algn="ctr"/>
            <a:r>
              <a:rPr lang="en-US" sz="2800" dirty="0" smtClean="0">
                <a:latin typeface="Arial Black" pitchFamily="34" charset="0"/>
              </a:rPr>
              <a:t>ASF Control Strategy…</a:t>
            </a:r>
            <a:br>
              <a:rPr lang="en-US" sz="2800" dirty="0" smtClean="0">
                <a:latin typeface="Arial Black" pitchFamily="34" charset="0"/>
              </a:rPr>
            </a:br>
            <a:r>
              <a:rPr lang="en-US" dirty="0" smtClean="0">
                <a:solidFill>
                  <a:srgbClr val="BC8F00"/>
                </a:solidFill>
                <a:latin typeface="Arial Black" pitchFamily="34" charset="0"/>
              </a:rPr>
              <a:t>Expected Outputs</a:t>
            </a:r>
            <a:endParaRPr lang="en-US" dirty="0">
              <a:solidFill>
                <a:srgbClr val="BC8F00"/>
              </a:solidFill>
              <a:latin typeface="Arial Black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2440772"/>
              </p:ext>
            </p:extLst>
          </p:nvPr>
        </p:nvGraphicFramePr>
        <p:xfrm>
          <a:off x="457200" y="1676400"/>
          <a:ext cx="8382000" cy="3809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AU-IBAR &amp; FAO Joint Strategy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7D9024-C485-4FCA-AD8F-6DAD5ABF93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1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2591712"/>
              </p:ext>
            </p:extLst>
          </p:nvPr>
        </p:nvGraphicFramePr>
        <p:xfrm>
          <a:off x="526473" y="1143000"/>
          <a:ext cx="8610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6553200" cy="914400"/>
          </a:xfrm>
        </p:spPr>
        <p:txBody>
          <a:bodyPr/>
          <a:lstStyle/>
          <a:p>
            <a:pPr algn="ctr"/>
            <a:r>
              <a:rPr lang="en-US" sz="2800" dirty="0" smtClean="0">
                <a:latin typeface="Arial Black" pitchFamily="34" charset="0"/>
              </a:rPr>
              <a:t>ASF Control Strategy…</a:t>
            </a:r>
            <a:br>
              <a:rPr lang="en-US" sz="2800" dirty="0" smtClean="0">
                <a:latin typeface="Arial Black" pitchFamily="34" charset="0"/>
              </a:rPr>
            </a:br>
            <a:r>
              <a:rPr lang="en-US" dirty="0" smtClean="0">
                <a:solidFill>
                  <a:srgbClr val="BC8F00"/>
                </a:solidFill>
                <a:latin typeface="Arial Black" pitchFamily="34" charset="0"/>
              </a:rPr>
              <a:t>Components</a:t>
            </a:r>
            <a:endParaRPr lang="en-US" dirty="0">
              <a:solidFill>
                <a:srgbClr val="BC8F00"/>
              </a:solidFill>
              <a:latin typeface="Arial Black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0" y="2971800"/>
            <a:ext cx="2362200" cy="137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ASF Strategy Elements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-355600" y="6532852"/>
            <a:ext cx="6527800" cy="290512"/>
          </a:xfrm>
        </p:spPr>
        <p:txBody>
          <a:bodyPr/>
          <a:lstStyle/>
          <a:p>
            <a:r>
              <a:rPr lang="en-US" dirty="0" smtClean="0"/>
              <a:t>AU-IBAR &amp; FAO Joint Strategy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7D9024-C485-4FCA-AD8F-6DAD5ABF93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3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5321754" cy="5257800"/>
          </a:xfrm>
        </p:spPr>
        <p:txBody>
          <a:bodyPr/>
          <a:lstStyle/>
          <a:p>
            <a:pPr>
              <a:buClr>
                <a:srgbClr val="BC8F00"/>
              </a:buClr>
              <a:buSzPct val="120000"/>
              <a:buFont typeface="Wingdings" pitchFamily="2" charset="2"/>
              <a:buChar char="§"/>
            </a:pPr>
            <a:r>
              <a:rPr lang="en-US" sz="2800" dirty="0" smtClean="0"/>
              <a:t>Strengthen </a:t>
            </a:r>
            <a:r>
              <a:rPr lang="en-US" sz="2800" dirty="0" err="1" smtClean="0"/>
              <a:t>epidemio</a:t>
            </a:r>
            <a:r>
              <a:rPr lang="en-US" sz="2800" dirty="0" smtClean="0"/>
              <a:t>-surveillance systems</a:t>
            </a:r>
          </a:p>
          <a:p>
            <a:pPr>
              <a:buClr>
                <a:srgbClr val="BC8F00"/>
              </a:buClr>
              <a:buSzPct val="120000"/>
              <a:buFont typeface="Wingdings" pitchFamily="2" charset="2"/>
              <a:buChar char="§"/>
            </a:pPr>
            <a:r>
              <a:rPr lang="en-US" sz="2800" dirty="0" smtClean="0"/>
              <a:t>Disease reporting and prompt notification</a:t>
            </a:r>
          </a:p>
          <a:p>
            <a:pPr>
              <a:buClr>
                <a:srgbClr val="BC8F00"/>
              </a:buClr>
              <a:buSzPct val="120000"/>
              <a:buFont typeface="Wingdings" pitchFamily="2" charset="2"/>
              <a:buChar char="§"/>
            </a:pPr>
            <a:r>
              <a:rPr lang="en-US" sz="2800" dirty="0"/>
              <a:t>S</a:t>
            </a:r>
            <a:r>
              <a:rPr lang="en-US" sz="2800" dirty="0" smtClean="0"/>
              <a:t>urveillance network</a:t>
            </a:r>
          </a:p>
          <a:p>
            <a:pPr>
              <a:buClr>
                <a:srgbClr val="BC8F00"/>
              </a:buClr>
              <a:buSzPct val="120000"/>
              <a:buFont typeface="Wingdings" pitchFamily="2" charset="2"/>
              <a:buChar char="§"/>
            </a:pPr>
            <a:r>
              <a:rPr lang="en-US" sz="2800" dirty="0" smtClean="0"/>
              <a:t>Awareness creation of surveillance stakeholders</a:t>
            </a:r>
          </a:p>
          <a:p>
            <a:pPr>
              <a:buClr>
                <a:srgbClr val="BC8F00"/>
              </a:buClr>
              <a:buSzPct val="120000"/>
              <a:buFont typeface="Wingdings" pitchFamily="2" charset="2"/>
              <a:buChar char="§"/>
            </a:pPr>
            <a:r>
              <a:rPr lang="en-US" sz="2800" dirty="0" smtClean="0"/>
              <a:t>Capacity building i.e. </a:t>
            </a:r>
            <a:r>
              <a:rPr lang="en-US" sz="2800" dirty="0"/>
              <a:t>t</a:t>
            </a:r>
            <a:r>
              <a:rPr lang="en-US" sz="2800" dirty="0" smtClean="0"/>
              <a:t>raining, infrastructure, logistics etc..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6553200" cy="914400"/>
          </a:xfrm>
        </p:spPr>
        <p:txBody>
          <a:bodyPr/>
          <a:lstStyle/>
          <a:p>
            <a:pPr algn="ctr"/>
            <a:r>
              <a:rPr lang="en-US" sz="2800" dirty="0" smtClean="0">
                <a:latin typeface="Arial Black" pitchFamily="34" charset="0"/>
              </a:rPr>
              <a:t>ASF Strategy Components…</a:t>
            </a:r>
            <a:br>
              <a:rPr lang="en-US" sz="2800" dirty="0" smtClean="0">
                <a:latin typeface="Arial Black" pitchFamily="34" charset="0"/>
              </a:rPr>
            </a:br>
            <a:r>
              <a:rPr lang="en-US" dirty="0" smtClean="0">
                <a:solidFill>
                  <a:srgbClr val="BC8F00"/>
                </a:solidFill>
                <a:latin typeface="Arial Black" pitchFamily="34" charset="0"/>
              </a:rPr>
              <a:t>Surveillance</a:t>
            </a:r>
            <a:endParaRPr lang="en-US" dirty="0">
              <a:solidFill>
                <a:srgbClr val="BC8F00"/>
              </a:solidFill>
              <a:latin typeface="Arial Black" pitchFamily="34" charset="0"/>
            </a:endParaRPr>
          </a:p>
        </p:txBody>
      </p:sp>
      <p:pic>
        <p:nvPicPr>
          <p:cNvPr id="8194" name="Picture 2" descr="Surveillance in Vanuat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96622"/>
            <a:ext cx="3581400" cy="291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Surveillance in Sam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62" y="4191000"/>
            <a:ext cx="3500438" cy="251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AU-IBAR &amp; FAO Joint Strategy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7D9024-C485-4FCA-AD8F-6DAD5ABF936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9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AU-IBA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699"/>
      </a:hlink>
      <a:folHlink>
        <a:srgbClr val="969696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66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969696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969696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AU-IBA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699"/>
      </a:hlink>
      <a:folHlink>
        <a:srgbClr val="969696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66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969696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969696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AU-IBAR_TADs&amp;Zoonoses</Template>
  <TotalTime>2668</TotalTime>
  <Words>1452</Words>
  <Application>Microsoft Office PowerPoint</Application>
  <PresentationFormat>On-screen Show (4:3)</PresentationFormat>
  <Paragraphs>254</Paragraphs>
  <Slides>32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9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AU-IBAR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1_AU-IBAR</vt:lpstr>
      <vt:lpstr>Microsoft PowerPoint 97-2003 Presentation</vt:lpstr>
      <vt:lpstr>Microsoft Office PowerPoint 97-2003 Presentation</vt:lpstr>
      <vt:lpstr>REGIONAL STRATEGY AND ACTION PLAN  FOR THE CONTROL OF African Swine Fever (ASF)  IN AFRICA</vt:lpstr>
      <vt:lpstr>Outline</vt:lpstr>
      <vt:lpstr>REGIONAL STRATEGY FOR THE CONTROL OF AFRICAN SWINE FEVER IN AFRICA</vt:lpstr>
      <vt:lpstr>ASF Control Strategy …. Vision and Overall Goal </vt:lpstr>
      <vt:lpstr>ASF Control Strategy… Objectives </vt:lpstr>
      <vt:lpstr>ASF Control Strategy… Expected Outputs</vt:lpstr>
      <vt:lpstr>ASF Control Strategy… Expected Outputs</vt:lpstr>
      <vt:lpstr>ASF Control Strategy… Components</vt:lpstr>
      <vt:lpstr>ASF Strategy Components… Surveillance</vt:lpstr>
      <vt:lpstr>ASF Strategy Components… Surveillance Components</vt:lpstr>
      <vt:lpstr>ASF Strategy Components… Lab Diagnosis</vt:lpstr>
      <vt:lpstr>ASF Strategy Components… Biosecurity</vt:lpstr>
      <vt:lpstr>ASF Strategy Components… Disease Management</vt:lpstr>
      <vt:lpstr>ASF Strategy Components… Awareness &amp; Communication</vt:lpstr>
      <vt:lpstr>ASF Strategy Components… Research</vt:lpstr>
      <vt:lpstr>ASF Strategy Components… Legislation and Policy</vt:lpstr>
      <vt:lpstr>ASF Strategy Components… Coordination &amp; Partnership</vt:lpstr>
      <vt:lpstr>ACTION PLAN FORTHE IMPLEMENTATION OF THE REGIONAL STRATEGY FOR CONTROL OF ASF IN AFRICA</vt:lpstr>
      <vt:lpstr>Action Plan Approach</vt:lpstr>
      <vt:lpstr>ASF Action Plan…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Steps</vt:lpstr>
      <vt:lpstr>Acknowledgment</vt:lpstr>
      <vt:lpstr>Thank You/Merci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ASF Control Strategy in Africa</dc:title>
  <dc:creator>Zelalem Tadesse</dc:creator>
  <cp:lastModifiedBy>Hiver Boussini</cp:lastModifiedBy>
  <cp:revision>145</cp:revision>
  <dcterms:created xsi:type="dcterms:W3CDTF">2013-10-17T07:56:39Z</dcterms:created>
  <dcterms:modified xsi:type="dcterms:W3CDTF">2014-11-11T08:47:20Z</dcterms:modified>
</cp:coreProperties>
</file>